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59" r:id="rId6"/>
    <p:sldId id="261" r:id="rId7"/>
    <p:sldId id="262" r:id="rId8"/>
    <p:sldId id="263" r:id="rId9"/>
    <p:sldId id="270" r:id="rId10"/>
    <p:sldId id="331" r:id="rId11"/>
    <p:sldId id="269" r:id="rId12"/>
    <p:sldId id="332" r:id="rId13"/>
    <p:sldId id="333" r:id="rId14"/>
    <p:sldId id="266" r:id="rId15"/>
    <p:sldId id="267" r:id="rId16"/>
    <p:sldId id="264" r:id="rId17"/>
    <p:sldId id="278" r:id="rId18"/>
    <p:sldId id="265" r:id="rId19"/>
    <p:sldId id="271" r:id="rId20"/>
    <p:sldId id="277" r:id="rId21"/>
    <p:sldId id="273" r:id="rId22"/>
    <p:sldId id="276" r:id="rId23"/>
    <p:sldId id="274" r:id="rId24"/>
    <p:sldId id="280" r:id="rId25"/>
    <p:sldId id="281" r:id="rId26"/>
    <p:sldId id="282" r:id="rId27"/>
    <p:sldId id="283" r:id="rId28"/>
    <p:sldId id="284" r:id="rId29"/>
    <p:sldId id="286" r:id="rId30"/>
    <p:sldId id="285" r:id="rId31"/>
    <p:sldId id="288" r:id="rId32"/>
    <p:sldId id="289" r:id="rId33"/>
    <p:sldId id="290" r:id="rId34"/>
    <p:sldId id="291" r:id="rId35"/>
    <p:sldId id="287" r:id="rId36"/>
    <p:sldId id="292" r:id="rId37"/>
    <p:sldId id="293" r:id="rId38"/>
    <p:sldId id="294" r:id="rId39"/>
    <p:sldId id="296" r:id="rId40"/>
    <p:sldId id="297" r:id="rId41"/>
    <p:sldId id="295" r:id="rId42"/>
    <p:sldId id="298" r:id="rId43"/>
    <p:sldId id="299" r:id="rId44"/>
    <p:sldId id="334" r:id="rId45"/>
    <p:sldId id="300" r:id="rId46"/>
    <p:sldId id="301" r:id="rId47"/>
    <p:sldId id="305" r:id="rId48"/>
    <p:sldId id="302" r:id="rId49"/>
    <p:sldId id="303" r:id="rId50"/>
    <p:sldId id="304" r:id="rId51"/>
    <p:sldId id="306" r:id="rId52"/>
    <p:sldId id="308" r:id="rId53"/>
    <p:sldId id="307" r:id="rId54"/>
    <p:sldId id="309" r:id="rId55"/>
    <p:sldId id="312" r:id="rId56"/>
    <p:sldId id="313" r:id="rId57"/>
    <p:sldId id="311" r:id="rId58"/>
    <p:sldId id="314" r:id="rId59"/>
    <p:sldId id="315" r:id="rId60"/>
    <p:sldId id="316" r:id="rId61"/>
    <p:sldId id="317" r:id="rId62"/>
    <p:sldId id="318" r:id="rId63"/>
    <p:sldId id="319" r:id="rId64"/>
    <p:sldId id="320" r:id="rId65"/>
    <p:sldId id="335" r:id="rId66"/>
    <p:sldId id="321" r:id="rId67"/>
    <p:sldId id="322" r:id="rId68"/>
    <p:sldId id="323" r:id="rId69"/>
    <p:sldId id="325" r:id="rId70"/>
    <p:sldId id="324" r:id="rId71"/>
    <p:sldId id="326" r:id="rId72"/>
    <p:sldId id="327" r:id="rId73"/>
    <p:sldId id="328" r:id="rId74"/>
    <p:sldId id="329" r:id="rId75"/>
    <p:sldId id="330" r:id="rId76"/>
    <p:sldId id="336" r:id="rId77"/>
    <p:sldId id="337" r:id="rId78"/>
    <p:sldId id="268"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3731B0-DA57-71EC-24F7-70E257EC4413}" name="Paola Lusardi" initials="PL" userId="S::lusardi@newsomelaw.com::92792c0b-05fa-4a23-b721-ccd4756ab55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0000FF"/>
    <a:srgbClr val="12C3FA"/>
    <a:srgbClr val="2843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C753F1-B850-42DB-AC62-3E355B287EBD}" v="7" dt="2023-11-17T19:29:48.2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0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86"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ola Lusardi" userId="S::lusardi@newsomelaw.com::92792c0b-05fa-4a23-b721-ccd4756ab551" providerId="AD" clId="Web-{E94B637B-0265-EE2D-591B-2645A6E6F5C3}"/>
    <pc:docChg chg="modSld sldOrd">
      <pc:chgData name="Paola Lusardi" userId="S::lusardi@newsomelaw.com::92792c0b-05fa-4a23-b721-ccd4756ab551" providerId="AD" clId="Web-{E94B637B-0265-EE2D-591B-2645A6E6F5C3}" dt="2023-08-29T19:13:50.819" v="86" actId="1076"/>
      <pc:docMkLst>
        <pc:docMk/>
      </pc:docMkLst>
      <pc:sldChg chg="ord">
        <pc:chgData name="Paola Lusardi" userId="S::lusardi@newsomelaw.com::92792c0b-05fa-4a23-b721-ccd4756ab551" providerId="AD" clId="Web-{E94B637B-0265-EE2D-591B-2645A6E6F5C3}" dt="2023-08-29T19:12:28.301" v="73"/>
        <pc:sldMkLst>
          <pc:docMk/>
          <pc:sldMk cId="2333036004" sldId="263"/>
        </pc:sldMkLst>
      </pc:sldChg>
      <pc:sldChg chg="modSp">
        <pc:chgData name="Paola Lusardi" userId="S::lusardi@newsomelaw.com::92792c0b-05fa-4a23-b721-ccd4756ab551" providerId="AD" clId="Web-{E94B637B-0265-EE2D-591B-2645A6E6F5C3}" dt="2023-08-29T19:04:27.617" v="4"/>
        <pc:sldMkLst>
          <pc:docMk/>
          <pc:sldMk cId="3789647239" sldId="267"/>
        </pc:sldMkLst>
        <pc:graphicFrameChg chg="mod modGraphic">
          <ac:chgData name="Paola Lusardi" userId="S::lusardi@newsomelaw.com::92792c0b-05fa-4a23-b721-ccd4756ab551" providerId="AD" clId="Web-{E94B637B-0265-EE2D-591B-2645A6E6F5C3}" dt="2023-08-29T19:04:27.617" v="4"/>
          <ac:graphicFrameMkLst>
            <pc:docMk/>
            <pc:sldMk cId="3789647239" sldId="267"/>
            <ac:graphicFrameMk id="2" creationId="{354B89BD-804B-1661-116F-318EA4826F0A}"/>
          </ac:graphicFrameMkLst>
        </pc:graphicFrameChg>
      </pc:sldChg>
      <pc:sldChg chg="delSp modSp">
        <pc:chgData name="Paola Lusardi" userId="S::lusardi@newsomelaw.com::92792c0b-05fa-4a23-b721-ccd4756ab551" providerId="AD" clId="Web-{E94B637B-0265-EE2D-591B-2645A6E6F5C3}" dt="2023-08-29T19:13:34.522" v="84" actId="1076"/>
        <pc:sldMkLst>
          <pc:docMk/>
          <pc:sldMk cId="1346467697" sldId="273"/>
        </pc:sldMkLst>
        <pc:spChg chg="del">
          <ac:chgData name="Paola Lusardi" userId="S::lusardi@newsomelaw.com::92792c0b-05fa-4a23-b721-ccd4756ab551" providerId="AD" clId="Web-{E94B637B-0265-EE2D-591B-2645A6E6F5C3}" dt="2023-08-29T19:09:23.484" v="48"/>
          <ac:spMkLst>
            <pc:docMk/>
            <pc:sldMk cId="1346467697" sldId="273"/>
            <ac:spMk id="2" creationId="{47574B76-35D2-4E13-731C-A666F5B0FBDB}"/>
          </ac:spMkLst>
        </pc:spChg>
        <pc:spChg chg="mod">
          <ac:chgData name="Paola Lusardi" userId="S::lusardi@newsomelaw.com::92792c0b-05fa-4a23-b721-ccd4756ab551" providerId="AD" clId="Web-{E94B637B-0265-EE2D-591B-2645A6E6F5C3}" dt="2023-08-29T19:10:06.938" v="56" actId="1076"/>
          <ac:spMkLst>
            <pc:docMk/>
            <pc:sldMk cId="1346467697" sldId="273"/>
            <ac:spMk id="3" creationId="{696B226C-E08F-52A0-ACA9-98205299C9D6}"/>
          </ac:spMkLst>
        </pc:spChg>
        <pc:spChg chg="mod">
          <ac:chgData name="Paola Lusardi" userId="S::lusardi@newsomelaw.com::92792c0b-05fa-4a23-b721-ccd4756ab551" providerId="AD" clId="Web-{E94B637B-0265-EE2D-591B-2645A6E6F5C3}" dt="2023-08-29T19:09:38.547" v="52" actId="20577"/>
          <ac:spMkLst>
            <pc:docMk/>
            <pc:sldMk cId="1346467697" sldId="273"/>
            <ac:spMk id="4" creationId="{2D9C676F-CD15-6A7E-671F-7EA71341E6D9}"/>
          </ac:spMkLst>
        </pc:spChg>
        <pc:spChg chg="mod">
          <ac:chgData name="Paola Lusardi" userId="S::lusardi@newsomelaw.com::92792c0b-05fa-4a23-b721-ccd4756ab551" providerId="AD" clId="Web-{E94B637B-0265-EE2D-591B-2645A6E6F5C3}" dt="2023-08-29T19:13:34.522" v="84" actId="1076"/>
          <ac:spMkLst>
            <pc:docMk/>
            <pc:sldMk cId="1346467697" sldId="273"/>
            <ac:spMk id="5" creationId="{13AF775A-3BF8-57AC-6DAD-84DCC637B90F}"/>
          </ac:spMkLst>
        </pc:spChg>
      </pc:sldChg>
      <pc:sldChg chg="modSp">
        <pc:chgData name="Paola Lusardi" userId="S::lusardi@newsomelaw.com::92792c0b-05fa-4a23-b721-ccd4756ab551" providerId="AD" clId="Web-{E94B637B-0265-EE2D-591B-2645A6E6F5C3}" dt="2023-08-29T19:10:34.720" v="60" actId="20577"/>
        <pc:sldMkLst>
          <pc:docMk/>
          <pc:sldMk cId="2745671510" sldId="275"/>
        </pc:sldMkLst>
        <pc:spChg chg="mod">
          <ac:chgData name="Paola Lusardi" userId="S::lusardi@newsomelaw.com::92792c0b-05fa-4a23-b721-ccd4756ab551" providerId="AD" clId="Web-{E94B637B-0265-EE2D-591B-2645A6E6F5C3}" dt="2023-08-29T19:10:34.720" v="60" actId="20577"/>
          <ac:spMkLst>
            <pc:docMk/>
            <pc:sldMk cId="2745671510" sldId="275"/>
            <ac:spMk id="3" creationId="{A6336154-8B17-23FE-986E-F7AF4E4D9B16}"/>
          </ac:spMkLst>
        </pc:spChg>
      </pc:sldChg>
      <pc:sldChg chg="modSp">
        <pc:chgData name="Paola Lusardi" userId="S::lusardi@newsomelaw.com::92792c0b-05fa-4a23-b721-ccd4756ab551" providerId="AD" clId="Web-{E94B637B-0265-EE2D-591B-2645A6E6F5C3}" dt="2023-08-29T19:13:50.819" v="86" actId="1076"/>
        <pc:sldMkLst>
          <pc:docMk/>
          <pc:sldMk cId="437176107" sldId="276"/>
        </pc:sldMkLst>
        <pc:spChg chg="mod">
          <ac:chgData name="Paola Lusardi" userId="S::lusardi@newsomelaw.com::92792c0b-05fa-4a23-b721-ccd4756ab551" providerId="AD" clId="Web-{E94B637B-0265-EE2D-591B-2645A6E6F5C3}" dt="2023-08-29T19:13:50.819" v="86" actId="1076"/>
          <ac:spMkLst>
            <pc:docMk/>
            <pc:sldMk cId="437176107" sldId="276"/>
            <ac:spMk id="2" creationId="{41BD1AC5-6592-1FCD-E2DF-DAEFC041AD8C}"/>
          </ac:spMkLst>
        </pc:spChg>
        <pc:spChg chg="mod">
          <ac:chgData name="Paola Lusardi" userId="S::lusardi@newsomelaw.com::92792c0b-05fa-4a23-b721-ccd4756ab551" providerId="AD" clId="Web-{E94B637B-0265-EE2D-591B-2645A6E6F5C3}" dt="2023-08-29T19:11:21.018" v="67" actId="1076"/>
          <ac:spMkLst>
            <pc:docMk/>
            <pc:sldMk cId="437176107" sldId="276"/>
            <ac:spMk id="3" creationId="{10498241-887B-AC24-9DC0-9C77DE722A4D}"/>
          </ac:spMkLst>
        </pc:spChg>
        <pc:spChg chg="mod">
          <ac:chgData name="Paola Lusardi" userId="S::lusardi@newsomelaw.com::92792c0b-05fa-4a23-b721-ccd4756ab551" providerId="AD" clId="Web-{E94B637B-0265-EE2D-591B-2645A6E6F5C3}" dt="2023-08-29T19:11:13.737" v="66" actId="1076"/>
          <ac:spMkLst>
            <pc:docMk/>
            <pc:sldMk cId="437176107" sldId="276"/>
            <ac:spMk id="4" creationId="{B562DB53-DF53-89C6-A7AD-0175F40503F5}"/>
          </ac:spMkLst>
        </pc:spChg>
      </pc:sldChg>
      <pc:sldChg chg="modSp">
        <pc:chgData name="Paola Lusardi" userId="S::lusardi@newsomelaw.com::92792c0b-05fa-4a23-b721-ccd4756ab551" providerId="AD" clId="Web-{E94B637B-0265-EE2D-591B-2645A6E6F5C3}" dt="2023-08-29T19:06:34.964" v="30" actId="20577"/>
        <pc:sldMkLst>
          <pc:docMk/>
          <pc:sldMk cId="3105727887" sldId="277"/>
        </pc:sldMkLst>
        <pc:spChg chg="mod">
          <ac:chgData name="Paola Lusardi" userId="S::lusardi@newsomelaw.com::92792c0b-05fa-4a23-b721-ccd4756ab551" providerId="AD" clId="Web-{E94B637B-0265-EE2D-591B-2645A6E6F5C3}" dt="2023-08-29T19:05:03.071" v="10" actId="20577"/>
          <ac:spMkLst>
            <pc:docMk/>
            <pc:sldMk cId="3105727887" sldId="277"/>
            <ac:spMk id="2" creationId="{80029BEF-FF32-74EB-C3A3-F26FE5116BFB}"/>
          </ac:spMkLst>
        </pc:spChg>
        <pc:spChg chg="mod">
          <ac:chgData name="Paola Lusardi" userId="S::lusardi@newsomelaw.com::92792c0b-05fa-4a23-b721-ccd4756ab551" providerId="AD" clId="Web-{E94B637B-0265-EE2D-591B-2645A6E6F5C3}" dt="2023-08-29T19:06:34.964" v="30" actId="20577"/>
          <ac:spMkLst>
            <pc:docMk/>
            <pc:sldMk cId="3105727887" sldId="277"/>
            <ac:spMk id="3" creationId="{DF371F74-338C-15C8-A2AD-794C0C14D09E}"/>
          </ac:spMkLst>
        </pc:spChg>
        <pc:spChg chg="mod">
          <ac:chgData name="Paola Lusardi" userId="S::lusardi@newsomelaw.com::92792c0b-05fa-4a23-b721-ccd4756ab551" providerId="AD" clId="Web-{E94B637B-0265-EE2D-591B-2645A6E6F5C3}" dt="2023-08-29T19:06:22.089" v="27" actId="20577"/>
          <ac:spMkLst>
            <pc:docMk/>
            <pc:sldMk cId="3105727887" sldId="277"/>
            <ac:spMk id="4" creationId="{B5E5EEDD-4088-40CD-EB4E-8C57020D6731}"/>
          </ac:spMkLst>
        </pc:spChg>
      </pc:sldChg>
      <pc:sldChg chg="modSp">
        <pc:chgData name="Paola Lusardi" userId="S::lusardi@newsomelaw.com::92792c0b-05fa-4a23-b721-ccd4756ab551" providerId="AD" clId="Web-{E94B637B-0265-EE2D-591B-2645A6E6F5C3}" dt="2023-08-29T19:12:01.597" v="71" actId="20577"/>
        <pc:sldMkLst>
          <pc:docMk/>
          <pc:sldMk cId="1562459954" sldId="278"/>
        </pc:sldMkLst>
        <pc:spChg chg="mod">
          <ac:chgData name="Paola Lusardi" userId="S::lusardi@newsomelaw.com::92792c0b-05fa-4a23-b721-ccd4756ab551" providerId="AD" clId="Web-{E94B637B-0265-EE2D-591B-2645A6E6F5C3}" dt="2023-08-29T19:12:01.597" v="71" actId="20577"/>
          <ac:spMkLst>
            <pc:docMk/>
            <pc:sldMk cId="1562459954" sldId="278"/>
            <ac:spMk id="2" creationId="{CE070000-ACF3-C3FB-24AB-B2332E71CF2C}"/>
          </ac:spMkLst>
        </pc:spChg>
      </pc:sldChg>
    </pc:docChg>
  </pc:docChgLst>
  <pc:docChgLst>
    <pc:chgData name="Paola Lusardi" userId="S::lusardi@newsomelaw.com::92792c0b-05fa-4a23-b721-ccd4756ab551" providerId="AD" clId="Web-{8D009520-EE8E-F588-D4B0-DECB847DDC3B}"/>
    <pc:docChg chg="modSld">
      <pc:chgData name="Paola Lusardi" userId="S::lusardi@newsomelaw.com::92792c0b-05fa-4a23-b721-ccd4756ab551" providerId="AD" clId="Web-{8D009520-EE8E-F588-D4B0-DECB847DDC3B}" dt="2023-08-31T14:43:15.244" v="23"/>
      <pc:docMkLst>
        <pc:docMk/>
      </pc:docMkLst>
      <pc:sldChg chg="modSp">
        <pc:chgData name="Paola Lusardi" userId="S::lusardi@newsomelaw.com::92792c0b-05fa-4a23-b721-ccd4756ab551" providerId="AD" clId="Web-{8D009520-EE8E-F588-D4B0-DECB847DDC3B}" dt="2023-08-31T14:40:53.646" v="21" actId="1076"/>
        <pc:sldMkLst>
          <pc:docMk/>
          <pc:sldMk cId="2796441556" sldId="286"/>
        </pc:sldMkLst>
        <pc:spChg chg="mod">
          <ac:chgData name="Paola Lusardi" userId="S::lusardi@newsomelaw.com::92792c0b-05fa-4a23-b721-ccd4756ab551" providerId="AD" clId="Web-{8D009520-EE8E-F588-D4B0-DECB847DDC3B}" dt="2023-08-31T14:40:53.646" v="21" actId="1076"/>
          <ac:spMkLst>
            <pc:docMk/>
            <pc:sldMk cId="2796441556" sldId="286"/>
            <ac:spMk id="3" creationId="{16831A6A-9F96-3AE3-A8D6-96D3EE2B93E1}"/>
          </ac:spMkLst>
        </pc:spChg>
        <pc:spChg chg="mod">
          <ac:chgData name="Paola Lusardi" userId="S::lusardi@newsomelaw.com::92792c0b-05fa-4a23-b721-ccd4756ab551" providerId="AD" clId="Web-{8D009520-EE8E-F588-D4B0-DECB847DDC3B}" dt="2023-08-31T14:40:43.209" v="20" actId="14100"/>
          <ac:spMkLst>
            <pc:docMk/>
            <pc:sldMk cId="2796441556" sldId="286"/>
            <ac:spMk id="4" creationId="{E23D5E05-D298-7936-CE9C-721B00DEB4AD}"/>
          </ac:spMkLst>
        </pc:spChg>
      </pc:sldChg>
      <pc:sldChg chg="delCm">
        <pc:chgData name="Paola Lusardi" userId="S::lusardi@newsomelaw.com::92792c0b-05fa-4a23-b721-ccd4756ab551" providerId="AD" clId="Web-{8D009520-EE8E-F588-D4B0-DECB847DDC3B}" dt="2023-08-31T14:43:07.510" v="22"/>
        <pc:sldMkLst>
          <pc:docMk/>
          <pc:sldMk cId="2661299367" sldId="302"/>
        </pc:sldMkLst>
        <pc:extLst>
          <p:ext xmlns:p="http://schemas.openxmlformats.org/presentationml/2006/main" uri="{D6D511B9-2390-475A-947B-AFAB55BFBCF1}">
            <pc226:cmChg xmlns:pc226="http://schemas.microsoft.com/office/powerpoint/2022/06/main/command" chg="del">
              <pc226:chgData name="Paola Lusardi" userId="S::lusardi@newsomelaw.com::92792c0b-05fa-4a23-b721-ccd4756ab551" providerId="AD" clId="Web-{8D009520-EE8E-F588-D4B0-DECB847DDC3B}" dt="2023-08-31T14:43:07.510" v="22"/>
              <pc2:cmMkLst xmlns:pc2="http://schemas.microsoft.com/office/powerpoint/2019/9/main/command">
                <pc:docMk/>
                <pc:sldMk cId="2661299367" sldId="302"/>
                <pc2:cmMk id="{F905ED10-4703-4CE8-A651-C114C4948554}"/>
              </pc2:cmMkLst>
            </pc226:cmChg>
          </p:ext>
        </pc:extLst>
      </pc:sldChg>
      <pc:sldChg chg="delCm">
        <pc:chgData name="Paola Lusardi" userId="S::lusardi@newsomelaw.com::92792c0b-05fa-4a23-b721-ccd4756ab551" providerId="AD" clId="Web-{8D009520-EE8E-F588-D4B0-DECB847DDC3B}" dt="2023-08-31T14:43:15.244" v="23"/>
        <pc:sldMkLst>
          <pc:docMk/>
          <pc:sldMk cId="3908158651" sldId="304"/>
        </pc:sldMkLst>
        <pc:extLst>
          <p:ext xmlns:p="http://schemas.openxmlformats.org/presentationml/2006/main" uri="{D6D511B9-2390-475A-947B-AFAB55BFBCF1}">
            <pc226:cmChg xmlns:pc226="http://schemas.microsoft.com/office/powerpoint/2022/06/main/command" chg="del">
              <pc226:chgData name="Paola Lusardi" userId="S::lusardi@newsomelaw.com::92792c0b-05fa-4a23-b721-ccd4756ab551" providerId="AD" clId="Web-{8D009520-EE8E-F588-D4B0-DECB847DDC3B}" dt="2023-08-31T14:43:15.244" v="23"/>
              <pc2:cmMkLst xmlns:pc2="http://schemas.microsoft.com/office/powerpoint/2019/9/main/command">
                <pc:docMk/>
                <pc:sldMk cId="3908158651" sldId="304"/>
                <pc2:cmMk id="{675A5C1E-62CC-44DB-9ABF-D2F6A5A16EA4}"/>
              </pc2:cmMkLst>
            </pc226:cmChg>
          </p:ext>
        </pc:extLst>
      </pc:sldChg>
    </pc:docChg>
  </pc:docChgLst>
  <pc:docChgLst>
    <pc:chgData name="Maegen Peek Luka" userId="1e86db51-a533-4850-ae5e-e0ed7140e73c" providerId="ADAL" clId="{A3C753F1-B850-42DB-AC62-3E355B287EBD}"/>
    <pc:docChg chg="custSel modSld">
      <pc:chgData name="Maegen Peek Luka" userId="1e86db51-a533-4850-ae5e-e0ed7140e73c" providerId="ADAL" clId="{A3C753F1-B850-42DB-AC62-3E355B287EBD}" dt="2023-11-17T19:29:48.249" v="228" actId="113"/>
      <pc:docMkLst>
        <pc:docMk/>
      </pc:docMkLst>
      <pc:sldChg chg="modSp mod">
        <pc:chgData name="Maegen Peek Luka" userId="1e86db51-a533-4850-ae5e-e0ed7140e73c" providerId="ADAL" clId="{A3C753F1-B850-42DB-AC62-3E355B287EBD}" dt="2023-11-17T18:47:43.715" v="1" actId="13926"/>
        <pc:sldMkLst>
          <pc:docMk/>
          <pc:sldMk cId="3902231765" sldId="265"/>
        </pc:sldMkLst>
        <pc:spChg chg="mod">
          <ac:chgData name="Maegen Peek Luka" userId="1e86db51-a533-4850-ae5e-e0ed7140e73c" providerId="ADAL" clId="{A3C753F1-B850-42DB-AC62-3E355B287EBD}" dt="2023-11-17T18:47:43.715" v="1" actId="13926"/>
          <ac:spMkLst>
            <pc:docMk/>
            <pc:sldMk cId="3902231765" sldId="265"/>
            <ac:spMk id="3" creationId="{29BAF418-DC45-82CB-E914-D844E39A3FC9}"/>
          </ac:spMkLst>
        </pc:spChg>
      </pc:sldChg>
      <pc:sldChg chg="modSp mod">
        <pc:chgData name="Maegen Peek Luka" userId="1e86db51-a533-4850-ae5e-e0ed7140e73c" providerId="ADAL" clId="{A3C753F1-B850-42DB-AC62-3E355B287EBD}" dt="2023-11-17T18:49:49.841" v="2" actId="13926"/>
        <pc:sldMkLst>
          <pc:docMk/>
          <pc:sldMk cId="3137292187" sldId="271"/>
        </pc:sldMkLst>
        <pc:spChg chg="mod">
          <ac:chgData name="Maegen Peek Luka" userId="1e86db51-a533-4850-ae5e-e0ed7140e73c" providerId="ADAL" clId="{A3C753F1-B850-42DB-AC62-3E355B287EBD}" dt="2023-11-17T18:49:49.841" v="2" actId="13926"/>
          <ac:spMkLst>
            <pc:docMk/>
            <pc:sldMk cId="3137292187" sldId="271"/>
            <ac:spMk id="3" creationId="{57A617D9-E704-8FC4-4E9A-76D9C9EE01F0}"/>
          </ac:spMkLst>
        </pc:spChg>
      </pc:sldChg>
      <pc:sldChg chg="modSp mod">
        <pc:chgData name="Maegen Peek Luka" userId="1e86db51-a533-4850-ae5e-e0ed7140e73c" providerId="ADAL" clId="{A3C753F1-B850-42DB-AC62-3E355B287EBD}" dt="2023-11-17T18:58:27.273" v="12" actId="13926"/>
        <pc:sldMkLst>
          <pc:docMk/>
          <pc:sldMk cId="3575351198" sldId="283"/>
        </pc:sldMkLst>
        <pc:spChg chg="mod">
          <ac:chgData name="Maegen Peek Luka" userId="1e86db51-a533-4850-ae5e-e0ed7140e73c" providerId="ADAL" clId="{A3C753F1-B850-42DB-AC62-3E355B287EBD}" dt="2023-11-17T18:58:27.273" v="12" actId="13926"/>
          <ac:spMkLst>
            <pc:docMk/>
            <pc:sldMk cId="3575351198" sldId="283"/>
            <ac:spMk id="3" creationId="{B02A0B78-804E-9B96-1B83-21AEC4D47547}"/>
          </ac:spMkLst>
        </pc:spChg>
      </pc:sldChg>
      <pc:sldChg chg="modSp mod">
        <pc:chgData name="Maegen Peek Luka" userId="1e86db51-a533-4850-ae5e-e0ed7140e73c" providerId="ADAL" clId="{A3C753F1-B850-42DB-AC62-3E355B287EBD}" dt="2023-11-17T18:52:21.094" v="8" actId="20577"/>
        <pc:sldMkLst>
          <pc:docMk/>
          <pc:sldMk cId="1215106218" sldId="284"/>
        </pc:sldMkLst>
        <pc:spChg chg="mod">
          <ac:chgData name="Maegen Peek Luka" userId="1e86db51-a533-4850-ae5e-e0ed7140e73c" providerId="ADAL" clId="{A3C753F1-B850-42DB-AC62-3E355B287EBD}" dt="2023-11-17T18:52:21.094" v="8" actId="20577"/>
          <ac:spMkLst>
            <pc:docMk/>
            <pc:sldMk cId="1215106218" sldId="284"/>
            <ac:spMk id="3" creationId="{6D43338D-C546-E9DA-D0DC-6289C1234890}"/>
          </ac:spMkLst>
        </pc:spChg>
      </pc:sldChg>
      <pc:sldChg chg="modSp mod">
        <pc:chgData name="Maegen Peek Luka" userId="1e86db51-a533-4850-ae5e-e0ed7140e73c" providerId="ADAL" clId="{A3C753F1-B850-42DB-AC62-3E355B287EBD}" dt="2023-11-17T19:00:51.454" v="13" actId="20577"/>
        <pc:sldMkLst>
          <pc:docMk/>
          <pc:sldMk cId="3791177992" sldId="285"/>
        </pc:sldMkLst>
        <pc:spChg chg="mod">
          <ac:chgData name="Maegen Peek Luka" userId="1e86db51-a533-4850-ae5e-e0ed7140e73c" providerId="ADAL" clId="{A3C753F1-B850-42DB-AC62-3E355B287EBD}" dt="2023-11-17T19:00:51.454" v="13" actId="20577"/>
          <ac:spMkLst>
            <pc:docMk/>
            <pc:sldMk cId="3791177992" sldId="285"/>
            <ac:spMk id="3" creationId="{D8635A64-6BBF-1AD0-CC49-9D4C41EECEB6}"/>
          </ac:spMkLst>
        </pc:spChg>
      </pc:sldChg>
      <pc:sldChg chg="modSp mod">
        <pc:chgData name="Maegen Peek Luka" userId="1e86db51-a533-4850-ae5e-e0ed7140e73c" providerId="ADAL" clId="{A3C753F1-B850-42DB-AC62-3E355B287EBD}" dt="2023-11-17T19:03:01.838" v="14" actId="13926"/>
        <pc:sldMkLst>
          <pc:docMk/>
          <pc:sldMk cId="2766670002" sldId="289"/>
        </pc:sldMkLst>
        <pc:spChg chg="mod">
          <ac:chgData name="Maegen Peek Luka" userId="1e86db51-a533-4850-ae5e-e0ed7140e73c" providerId="ADAL" clId="{A3C753F1-B850-42DB-AC62-3E355B287EBD}" dt="2023-11-17T19:03:01.838" v="14" actId="13926"/>
          <ac:spMkLst>
            <pc:docMk/>
            <pc:sldMk cId="2766670002" sldId="289"/>
            <ac:spMk id="4" creationId="{8EC91F92-F520-5B7C-2BD2-168C2F675D70}"/>
          </ac:spMkLst>
        </pc:spChg>
      </pc:sldChg>
      <pc:sldChg chg="modSp mod">
        <pc:chgData name="Maegen Peek Luka" userId="1e86db51-a533-4850-ae5e-e0ed7140e73c" providerId="ADAL" clId="{A3C753F1-B850-42DB-AC62-3E355B287EBD}" dt="2023-11-17T19:07:44.333" v="163" actId="20577"/>
        <pc:sldMkLst>
          <pc:docMk/>
          <pc:sldMk cId="1577786948" sldId="292"/>
        </pc:sldMkLst>
        <pc:spChg chg="mod">
          <ac:chgData name="Maegen Peek Luka" userId="1e86db51-a533-4850-ae5e-e0ed7140e73c" providerId="ADAL" clId="{A3C753F1-B850-42DB-AC62-3E355B287EBD}" dt="2023-11-17T19:07:40.016" v="151" actId="27636"/>
          <ac:spMkLst>
            <pc:docMk/>
            <pc:sldMk cId="1577786948" sldId="292"/>
            <ac:spMk id="3" creationId="{5A4E37A6-C6FA-F66D-901A-454DEC3929C5}"/>
          </ac:spMkLst>
        </pc:spChg>
        <pc:spChg chg="mod">
          <ac:chgData name="Maegen Peek Luka" userId="1e86db51-a533-4850-ae5e-e0ed7140e73c" providerId="ADAL" clId="{A3C753F1-B850-42DB-AC62-3E355B287EBD}" dt="2023-11-17T19:07:44.333" v="163" actId="20577"/>
          <ac:spMkLst>
            <pc:docMk/>
            <pc:sldMk cId="1577786948" sldId="292"/>
            <ac:spMk id="4" creationId="{884F6FB2-31C2-9B62-3D18-02D88DF7E16F}"/>
          </ac:spMkLst>
        </pc:spChg>
      </pc:sldChg>
      <pc:sldChg chg="modSp mod">
        <pc:chgData name="Maegen Peek Luka" userId="1e86db51-a533-4850-ae5e-e0ed7140e73c" providerId="ADAL" clId="{A3C753F1-B850-42DB-AC62-3E355B287EBD}" dt="2023-11-17T19:09:54.436" v="166" actId="13926"/>
        <pc:sldMkLst>
          <pc:docMk/>
          <pc:sldMk cId="4067742380" sldId="294"/>
        </pc:sldMkLst>
        <pc:spChg chg="mod">
          <ac:chgData name="Maegen Peek Luka" userId="1e86db51-a533-4850-ae5e-e0ed7140e73c" providerId="ADAL" clId="{A3C753F1-B850-42DB-AC62-3E355B287EBD}" dt="2023-11-17T19:09:13.071" v="165" actId="13926"/>
          <ac:spMkLst>
            <pc:docMk/>
            <pc:sldMk cId="4067742380" sldId="294"/>
            <ac:spMk id="3" creationId="{64130D6D-512E-FCA8-9F3E-181A4C571F32}"/>
          </ac:spMkLst>
        </pc:spChg>
        <pc:spChg chg="mod">
          <ac:chgData name="Maegen Peek Luka" userId="1e86db51-a533-4850-ae5e-e0ed7140e73c" providerId="ADAL" clId="{A3C753F1-B850-42DB-AC62-3E355B287EBD}" dt="2023-11-17T19:09:54.436" v="166" actId="13926"/>
          <ac:spMkLst>
            <pc:docMk/>
            <pc:sldMk cId="4067742380" sldId="294"/>
            <ac:spMk id="4" creationId="{064C7DF1-2856-13A3-2A2D-D36789605B2C}"/>
          </ac:spMkLst>
        </pc:spChg>
      </pc:sldChg>
      <pc:sldChg chg="modSp mod">
        <pc:chgData name="Maegen Peek Luka" userId="1e86db51-a533-4850-ae5e-e0ed7140e73c" providerId="ADAL" clId="{A3C753F1-B850-42DB-AC62-3E355B287EBD}" dt="2023-11-17T19:16:33.984" v="168" actId="13926"/>
        <pc:sldMkLst>
          <pc:docMk/>
          <pc:sldMk cId="2661299367" sldId="302"/>
        </pc:sldMkLst>
        <pc:spChg chg="mod">
          <ac:chgData name="Maegen Peek Luka" userId="1e86db51-a533-4850-ae5e-e0ed7140e73c" providerId="ADAL" clId="{A3C753F1-B850-42DB-AC62-3E355B287EBD}" dt="2023-11-17T19:16:33.984" v="168" actId="13926"/>
          <ac:spMkLst>
            <pc:docMk/>
            <pc:sldMk cId="2661299367" sldId="302"/>
            <ac:spMk id="3" creationId="{66A9F09A-6C36-2A05-C5BA-F67EA32D2279}"/>
          </ac:spMkLst>
        </pc:spChg>
        <pc:spChg chg="mod">
          <ac:chgData name="Maegen Peek Luka" userId="1e86db51-a533-4850-ae5e-e0ed7140e73c" providerId="ADAL" clId="{A3C753F1-B850-42DB-AC62-3E355B287EBD}" dt="2023-11-17T19:16:27.707" v="167" actId="13926"/>
          <ac:spMkLst>
            <pc:docMk/>
            <pc:sldMk cId="2661299367" sldId="302"/>
            <ac:spMk id="4" creationId="{A3D90D7F-7989-89DA-2C6D-2E4B38E98AC7}"/>
          </ac:spMkLst>
        </pc:spChg>
      </pc:sldChg>
      <pc:sldChg chg="modSp mod">
        <pc:chgData name="Maegen Peek Luka" userId="1e86db51-a533-4850-ae5e-e0ed7140e73c" providerId="ADAL" clId="{A3C753F1-B850-42DB-AC62-3E355B287EBD}" dt="2023-11-17T19:16:53.657" v="169" actId="113"/>
        <pc:sldMkLst>
          <pc:docMk/>
          <pc:sldMk cId="3684582588" sldId="303"/>
        </pc:sldMkLst>
        <pc:spChg chg="mod">
          <ac:chgData name="Maegen Peek Luka" userId="1e86db51-a533-4850-ae5e-e0ed7140e73c" providerId="ADAL" clId="{A3C753F1-B850-42DB-AC62-3E355B287EBD}" dt="2023-11-17T19:16:53.657" v="169" actId="113"/>
          <ac:spMkLst>
            <pc:docMk/>
            <pc:sldMk cId="3684582588" sldId="303"/>
            <ac:spMk id="2" creationId="{A95A1EF3-7D14-969B-B056-8FC966805118}"/>
          </ac:spMkLst>
        </pc:spChg>
      </pc:sldChg>
      <pc:sldChg chg="modSp mod">
        <pc:chgData name="Maegen Peek Luka" userId="1e86db51-a533-4850-ae5e-e0ed7140e73c" providerId="ADAL" clId="{A3C753F1-B850-42DB-AC62-3E355B287EBD}" dt="2023-11-17T19:18:30.045" v="173" actId="13926"/>
        <pc:sldMkLst>
          <pc:docMk/>
          <pc:sldMk cId="3465600817" sldId="306"/>
        </pc:sldMkLst>
        <pc:spChg chg="mod">
          <ac:chgData name="Maegen Peek Luka" userId="1e86db51-a533-4850-ae5e-e0ed7140e73c" providerId="ADAL" clId="{A3C753F1-B850-42DB-AC62-3E355B287EBD}" dt="2023-11-17T19:18:24.507" v="172" actId="13926"/>
          <ac:spMkLst>
            <pc:docMk/>
            <pc:sldMk cId="3465600817" sldId="306"/>
            <ac:spMk id="3" creationId="{CC88B279-1821-178B-9897-1F8EC2CFB0A2}"/>
          </ac:spMkLst>
        </pc:spChg>
        <pc:spChg chg="mod">
          <ac:chgData name="Maegen Peek Luka" userId="1e86db51-a533-4850-ae5e-e0ed7140e73c" providerId="ADAL" clId="{A3C753F1-B850-42DB-AC62-3E355B287EBD}" dt="2023-11-17T19:18:30.045" v="173" actId="13926"/>
          <ac:spMkLst>
            <pc:docMk/>
            <pc:sldMk cId="3465600817" sldId="306"/>
            <ac:spMk id="4" creationId="{0720D0B8-9C26-6648-CAF2-189FD6D8485F}"/>
          </ac:spMkLst>
        </pc:spChg>
      </pc:sldChg>
      <pc:sldChg chg="modSp mod">
        <pc:chgData name="Maegen Peek Luka" userId="1e86db51-a533-4850-ae5e-e0ed7140e73c" providerId="ADAL" clId="{A3C753F1-B850-42DB-AC62-3E355B287EBD}" dt="2023-11-17T19:23:23.545" v="174" actId="13926"/>
        <pc:sldMkLst>
          <pc:docMk/>
          <pc:sldMk cId="280277801" sldId="312"/>
        </pc:sldMkLst>
        <pc:spChg chg="mod">
          <ac:chgData name="Maegen Peek Luka" userId="1e86db51-a533-4850-ae5e-e0ed7140e73c" providerId="ADAL" clId="{A3C753F1-B850-42DB-AC62-3E355B287EBD}" dt="2023-11-17T19:23:23.545" v="174" actId="13926"/>
          <ac:spMkLst>
            <pc:docMk/>
            <pc:sldMk cId="280277801" sldId="312"/>
            <ac:spMk id="5" creationId="{E52545BF-0DAB-A2CB-21BD-9B01120D13E0}"/>
          </ac:spMkLst>
        </pc:spChg>
      </pc:sldChg>
      <pc:sldChg chg="modSp mod">
        <pc:chgData name="Maegen Peek Luka" userId="1e86db51-a533-4850-ae5e-e0ed7140e73c" providerId="ADAL" clId="{A3C753F1-B850-42DB-AC62-3E355B287EBD}" dt="2023-11-17T19:23:56.901" v="175" actId="13926"/>
        <pc:sldMkLst>
          <pc:docMk/>
          <pc:sldMk cId="3769952203" sldId="313"/>
        </pc:sldMkLst>
        <pc:spChg chg="mod">
          <ac:chgData name="Maegen Peek Luka" userId="1e86db51-a533-4850-ae5e-e0ed7140e73c" providerId="ADAL" clId="{A3C753F1-B850-42DB-AC62-3E355B287EBD}" dt="2023-11-17T19:23:56.901" v="175" actId="13926"/>
          <ac:spMkLst>
            <pc:docMk/>
            <pc:sldMk cId="3769952203" sldId="313"/>
            <ac:spMk id="3" creationId="{C5934536-1FD0-C315-7C11-906B979D49B8}"/>
          </ac:spMkLst>
        </pc:spChg>
      </pc:sldChg>
      <pc:sldChg chg="modSp mod">
        <pc:chgData name="Maegen Peek Luka" userId="1e86db51-a533-4850-ae5e-e0ed7140e73c" providerId="ADAL" clId="{A3C753F1-B850-42DB-AC62-3E355B287EBD}" dt="2023-11-17T19:28:06.253" v="222" actId="5793"/>
        <pc:sldMkLst>
          <pc:docMk/>
          <pc:sldMk cId="4001126973" sldId="319"/>
        </pc:sldMkLst>
        <pc:spChg chg="mod">
          <ac:chgData name="Maegen Peek Luka" userId="1e86db51-a533-4850-ae5e-e0ed7140e73c" providerId="ADAL" clId="{A3C753F1-B850-42DB-AC62-3E355B287EBD}" dt="2023-11-17T19:28:06.253" v="222" actId="5793"/>
          <ac:spMkLst>
            <pc:docMk/>
            <pc:sldMk cId="4001126973" sldId="319"/>
            <ac:spMk id="2" creationId="{AC9A37F0-9C06-B7A3-0D0C-6D52C0FF27E1}"/>
          </ac:spMkLst>
        </pc:spChg>
      </pc:sldChg>
      <pc:sldChg chg="modSp">
        <pc:chgData name="Maegen Peek Luka" userId="1e86db51-a533-4850-ae5e-e0ed7140e73c" providerId="ADAL" clId="{A3C753F1-B850-42DB-AC62-3E355B287EBD}" dt="2023-11-17T19:29:48.249" v="228" actId="113"/>
        <pc:sldMkLst>
          <pc:docMk/>
          <pc:sldMk cId="2250936142" sldId="321"/>
        </pc:sldMkLst>
        <pc:spChg chg="mod">
          <ac:chgData name="Maegen Peek Luka" userId="1e86db51-a533-4850-ae5e-e0ed7140e73c" providerId="ADAL" clId="{A3C753F1-B850-42DB-AC62-3E355B287EBD}" dt="2023-11-17T19:29:48.249" v="228" actId="113"/>
          <ac:spMkLst>
            <pc:docMk/>
            <pc:sldMk cId="2250936142" sldId="321"/>
            <ac:spMk id="4" creationId="{407883CB-C23B-C866-58B8-52E24D287AD6}"/>
          </ac:spMkLst>
        </pc:spChg>
      </pc:sldChg>
    </pc:docChg>
  </pc:docChgLst>
  <pc:docChgLst>
    <pc:chgData name="Paola Lusardi" userId="S::lusardi@newsomelaw.com::92792c0b-05fa-4a23-b721-ccd4756ab551" providerId="AD" clId="Web-{661B3A9F-FF80-CCB8-C2F8-BA73C36CCF05}"/>
    <pc:docChg chg="modSld">
      <pc:chgData name="Paola Lusardi" userId="S::lusardi@newsomelaw.com::92792c0b-05fa-4a23-b721-ccd4756ab551" providerId="AD" clId="Web-{661B3A9F-FF80-CCB8-C2F8-BA73C36CCF05}" dt="2023-08-29T20:36:30.489" v="51" actId="20577"/>
      <pc:docMkLst>
        <pc:docMk/>
      </pc:docMkLst>
      <pc:sldChg chg="modSp">
        <pc:chgData name="Paola Lusardi" userId="S::lusardi@newsomelaw.com::92792c0b-05fa-4a23-b721-ccd4756ab551" providerId="AD" clId="Web-{661B3A9F-FF80-CCB8-C2F8-BA73C36CCF05}" dt="2023-08-29T20:30:39.282" v="12" actId="20577"/>
        <pc:sldMkLst>
          <pc:docMk/>
          <pc:sldMk cId="861347584" sldId="259"/>
        </pc:sldMkLst>
        <pc:spChg chg="mod">
          <ac:chgData name="Paola Lusardi" userId="S::lusardi@newsomelaw.com::92792c0b-05fa-4a23-b721-ccd4756ab551" providerId="AD" clId="Web-{661B3A9F-FF80-CCB8-C2F8-BA73C36CCF05}" dt="2023-08-29T20:30:39.282" v="12" actId="20577"/>
          <ac:spMkLst>
            <pc:docMk/>
            <pc:sldMk cId="861347584" sldId="259"/>
            <ac:spMk id="2" creationId="{897B4A4F-59F8-DDDE-0FE5-849C89AC7E35}"/>
          </ac:spMkLst>
        </pc:spChg>
      </pc:sldChg>
      <pc:sldChg chg="modSp">
        <pc:chgData name="Paola Lusardi" userId="S::lusardi@newsomelaw.com::92792c0b-05fa-4a23-b721-ccd4756ab551" providerId="AD" clId="Web-{661B3A9F-FF80-CCB8-C2F8-BA73C36CCF05}" dt="2023-08-29T20:30:58.548" v="14" actId="20577"/>
        <pc:sldMkLst>
          <pc:docMk/>
          <pc:sldMk cId="2187939745" sldId="262"/>
        </pc:sldMkLst>
        <pc:spChg chg="mod">
          <ac:chgData name="Paola Lusardi" userId="S::lusardi@newsomelaw.com::92792c0b-05fa-4a23-b721-ccd4756ab551" providerId="AD" clId="Web-{661B3A9F-FF80-CCB8-C2F8-BA73C36CCF05}" dt="2023-08-29T20:30:58.548" v="14" actId="20577"/>
          <ac:spMkLst>
            <pc:docMk/>
            <pc:sldMk cId="2187939745" sldId="262"/>
            <ac:spMk id="4" creationId="{A569385B-3D5F-5ECC-3C19-1970A304A86A}"/>
          </ac:spMkLst>
        </pc:spChg>
      </pc:sldChg>
      <pc:sldChg chg="modSp">
        <pc:chgData name="Paola Lusardi" userId="S::lusardi@newsomelaw.com::92792c0b-05fa-4a23-b721-ccd4756ab551" providerId="AD" clId="Web-{661B3A9F-FF80-CCB8-C2F8-BA73C36CCF05}" dt="2023-08-29T20:31:32.081" v="17" actId="20577"/>
        <pc:sldMkLst>
          <pc:docMk/>
          <pc:sldMk cId="1962287594" sldId="264"/>
        </pc:sldMkLst>
        <pc:spChg chg="mod">
          <ac:chgData name="Paola Lusardi" userId="S::lusardi@newsomelaw.com::92792c0b-05fa-4a23-b721-ccd4756ab551" providerId="AD" clId="Web-{661B3A9F-FF80-CCB8-C2F8-BA73C36CCF05}" dt="2023-08-29T20:31:32.081" v="17" actId="20577"/>
          <ac:spMkLst>
            <pc:docMk/>
            <pc:sldMk cId="1962287594" sldId="264"/>
            <ac:spMk id="2" creationId="{A37D179E-EFBC-E2E3-AEE4-A7CEA25EF552}"/>
          </ac:spMkLst>
        </pc:spChg>
      </pc:sldChg>
      <pc:sldChg chg="modSp">
        <pc:chgData name="Paola Lusardi" userId="S::lusardi@newsomelaw.com::92792c0b-05fa-4a23-b721-ccd4756ab551" providerId="AD" clId="Web-{661B3A9F-FF80-CCB8-C2F8-BA73C36CCF05}" dt="2023-08-29T20:36:30.489" v="51" actId="20577"/>
        <pc:sldMkLst>
          <pc:docMk/>
          <pc:sldMk cId="3902231765" sldId="265"/>
        </pc:sldMkLst>
        <pc:spChg chg="mod">
          <ac:chgData name="Paola Lusardi" userId="S::lusardi@newsomelaw.com::92792c0b-05fa-4a23-b721-ccd4756ab551" providerId="AD" clId="Web-{661B3A9F-FF80-CCB8-C2F8-BA73C36CCF05}" dt="2023-08-29T20:36:30.489" v="51" actId="20577"/>
          <ac:spMkLst>
            <pc:docMk/>
            <pc:sldMk cId="3902231765" sldId="265"/>
            <ac:spMk id="3" creationId="{29BAF418-DC45-82CB-E914-D844E39A3FC9}"/>
          </ac:spMkLst>
        </pc:spChg>
        <pc:spChg chg="mod">
          <ac:chgData name="Paola Lusardi" userId="S::lusardi@newsomelaw.com::92792c0b-05fa-4a23-b721-ccd4756ab551" providerId="AD" clId="Web-{661B3A9F-FF80-CCB8-C2F8-BA73C36CCF05}" dt="2023-08-29T20:36:28.974" v="50" actId="20577"/>
          <ac:spMkLst>
            <pc:docMk/>
            <pc:sldMk cId="3902231765" sldId="265"/>
            <ac:spMk id="4" creationId="{CB34896C-D5DF-D036-D6B3-76CC22696876}"/>
          </ac:spMkLst>
        </pc:spChg>
      </pc:sldChg>
      <pc:sldChg chg="modSp">
        <pc:chgData name="Paola Lusardi" userId="S::lusardi@newsomelaw.com::92792c0b-05fa-4a23-b721-ccd4756ab551" providerId="AD" clId="Web-{661B3A9F-FF80-CCB8-C2F8-BA73C36CCF05}" dt="2023-08-29T20:31:23.550" v="16"/>
        <pc:sldMkLst>
          <pc:docMk/>
          <pc:sldMk cId="3789647239" sldId="267"/>
        </pc:sldMkLst>
        <pc:graphicFrameChg chg="mod modGraphic">
          <ac:chgData name="Paola Lusardi" userId="S::lusardi@newsomelaw.com::92792c0b-05fa-4a23-b721-ccd4756ab551" providerId="AD" clId="Web-{661B3A9F-FF80-CCB8-C2F8-BA73C36CCF05}" dt="2023-08-29T20:31:23.550" v="16"/>
          <ac:graphicFrameMkLst>
            <pc:docMk/>
            <pc:sldMk cId="3789647239" sldId="267"/>
            <ac:graphicFrameMk id="2" creationId="{354B89BD-804B-1661-116F-318EA4826F0A}"/>
          </ac:graphicFrameMkLst>
        </pc:graphicFrameChg>
      </pc:sldChg>
      <pc:sldChg chg="modSp">
        <pc:chgData name="Paola Lusardi" userId="S::lusardi@newsomelaw.com::92792c0b-05fa-4a23-b721-ccd4756ab551" providerId="AD" clId="Web-{661B3A9F-FF80-CCB8-C2F8-BA73C36CCF05}" dt="2023-08-29T20:32:54.352" v="25" actId="20577"/>
        <pc:sldMkLst>
          <pc:docMk/>
          <pc:sldMk cId="3137292187" sldId="271"/>
        </pc:sldMkLst>
        <pc:spChg chg="mod">
          <ac:chgData name="Paola Lusardi" userId="S::lusardi@newsomelaw.com::92792c0b-05fa-4a23-b721-ccd4756ab551" providerId="AD" clId="Web-{661B3A9F-FF80-CCB8-C2F8-BA73C36CCF05}" dt="2023-08-29T20:32:54.352" v="25" actId="20577"/>
          <ac:spMkLst>
            <pc:docMk/>
            <pc:sldMk cId="3137292187" sldId="271"/>
            <ac:spMk id="2" creationId="{C6347C28-940F-6EC0-7AE8-40D5BAD687A9}"/>
          </ac:spMkLst>
        </pc:spChg>
        <pc:spChg chg="mod">
          <ac:chgData name="Paola Lusardi" userId="S::lusardi@newsomelaw.com::92792c0b-05fa-4a23-b721-ccd4756ab551" providerId="AD" clId="Web-{661B3A9F-FF80-CCB8-C2F8-BA73C36CCF05}" dt="2023-08-29T20:32:40.617" v="23" actId="20577"/>
          <ac:spMkLst>
            <pc:docMk/>
            <pc:sldMk cId="3137292187" sldId="271"/>
            <ac:spMk id="3" creationId="{57A617D9-E704-8FC4-4E9A-76D9C9EE01F0}"/>
          </ac:spMkLst>
        </pc:spChg>
        <pc:spChg chg="mod">
          <ac:chgData name="Paola Lusardi" userId="S::lusardi@newsomelaw.com::92792c0b-05fa-4a23-b721-ccd4756ab551" providerId="AD" clId="Web-{661B3A9F-FF80-CCB8-C2F8-BA73C36CCF05}" dt="2023-08-29T20:32:48.102" v="24" actId="20577"/>
          <ac:spMkLst>
            <pc:docMk/>
            <pc:sldMk cId="3137292187" sldId="271"/>
            <ac:spMk id="4" creationId="{74013929-831A-9397-643B-8CCB6954E17D}"/>
          </ac:spMkLst>
        </pc:spChg>
      </pc:sldChg>
      <pc:sldChg chg="modSp">
        <pc:chgData name="Paola Lusardi" userId="S::lusardi@newsomelaw.com::92792c0b-05fa-4a23-b721-ccd4756ab551" providerId="AD" clId="Web-{661B3A9F-FF80-CCB8-C2F8-BA73C36CCF05}" dt="2023-08-29T20:33:29.245" v="29" actId="20577"/>
        <pc:sldMkLst>
          <pc:docMk/>
          <pc:sldMk cId="1346467697" sldId="273"/>
        </pc:sldMkLst>
        <pc:spChg chg="mod">
          <ac:chgData name="Paola Lusardi" userId="S::lusardi@newsomelaw.com::92792c0b-05fa-4a23-b721-ccd4756ab551" providerId="AD" clId="Web-{661B3A9F-FF80-CCB8-C2F8-BA73C36CCF05}" dt="2023-08-29T20:33:24.182" v="28" actId="20577"/>
          <ac:spMkLst>
            <pc:docMk/>
            <pc:sldMk cId="1346467697" sldId="273"/>
            <ac:spMk id="3" creationId="{696B226C-E08F-52A0-ACA9-98205299C9D6}"/>
          </ac:spMkLst>
        </pc:spChg>
        <pc:spChg chg="mod">
          <ac:chgData name="Paola Lusardi" userId="S::lusardi@newsomelaw.com::92792c0b-05fa-4a23-b721-ccd4756ab551" providerId="AD" clId="Web-{661B3A9F-FF80-CCB8-C2F8-BA73C36CCF05}" dt="2023-08-29T20:33:29.245" v="29" actId="20577"/>
          <ac:spMkLst>
            <pc:docMk/>
            <pc:sldMk cId="1346467697" sldId="273"/>
            <ac:spMk id="4" creationId="{2D9C676F-CD15-6A7E-671F-7EA71341E6D9}"/>
          </ac:spMkLst>
        </pc:spChg>
      </pc:sldChg>
      <pc:sldChg chg="modSp">
        <pc:chgData name="Paola Lusardi" userId="S::lusardi@newsomelaw.com::92792c0b-05fa-4a23-b721-ccd4756ab551" providerId="AD" clId="Web-{661B3A9F-FF80-CCB8-C2F8-BA73C36CCF05}" dt="2023-08-29T20:34:14.888" v="36" actId="20577"/>
        <pc:sldMkLst>
          <pc:docMk/>
          <pc:sldMk cId="1188987376" sldId="274"/>
        </pc:sldMkLst>
        <pc:spChg chg="mod">
          <ac:chgData name="Paola Lusardi" userId="S::lusardi@newsomelaw.com::92792c0b-05fa-4a23-b721-ccd4756ab551" providerId="AD" clId="Web-{661B3A9F-FF80-CCB8-C2F8-BA73C36CCF05}" dt="2023-08-29T20:34:09.200" v="34" actId="20577"/>
          <ac:spMkLst>
            <pc:docMk/>
            <pc:sldMk cId="1188987376" sldId="274"/>
            <ac:spMk id="3" creationId="{B93CFB62-D145-D0BF-DE4F-B9C2DD55AC24}"/>
          </ac:spMkLst>
        </pc:spChg>
        <pc:spChg chg="mod">
          <ac:chgData name="Paola Lusardi" userId="S::lusardi@newsomelaw.com::92792c0b-05fa-4a23-b721-ccd4756ab551" providerId="AD" clId="Web-{661B3A9F-FF80-CCB8-C2F8-BA73C36CCF05}" dt="2023-08-29T20:34:14.888" v="36" actId="20577"/>
          <ac:spMkLst>
            <pc:docMk/>
            <pc:sldMk cId="1188987376" sldId="274"/>
            <ac:spMk id="4" creationId="{A0ABEBB4-9B51-7931-1D63-AF9B1018044D}"/>
          </ac:spMkLst>
        </pc:spChg>
      </pc:sldChg>
      <pc:sldChg chg="modSp">
        <pc:chgData name="Paola Lusardi" userId="S::lusardi@newsomelaw.com::92792c0b-05fa-4a23-b721-ccd4756ab551" providerId="AD" clId="Web-{661B3A9F-FF80-CCB8-C2F8-BA73C36CCF05}" dt="2023-08-29T20:33:54.949" v="32" actId="20577"/>
        <pc:sldMkLst>
          <pc:docMk/>
          <pc:sldMk cId="437176107" sldId="276"/>
        </pc:sldMkLst>
        <pc:spChg chg="mod">
          <ac:chgData name="Paola Lusardi" userId="S::lusardi@newsomelaw.com::92792c0b-05fa-4a23-b721-ccd4756ab551" providerId="AD" clId="Web-{661B3A9F-FF80-CCB8-C2F8-BA73C36CCF05}" dt="2023-08-29T20:33:45.370" v="30" actId="20577"/>
          <ac:spMkLst>
            <pc:docMk/>
            <pc:sldMk cId="437176107" sldId="276"/>
            <ac:spMk id="3" creationId="{10498241-887B-AC24-9DC0-9C77DE722A4D}"/>
          </ac:spMkLst>
        </pc:spChg>
        <pc:spChg chg="mod">
          <ac:chgData name="Paola Lusardi" userId="S::lusardi@newsomelaw.com::92792c0b-05fa-4a23-b721-ccd4756ab551" providerId="AD" clId="Web-{661B3A9F-FF80-CCB8-C2F8-BA73C36CCF05}" dt="2023-08-29T20:33:54.949" v="32" actId="20577"/>
          <ac:spMkLst>
            <pc:docMk/>
            <pc:sldMk cId="437176107" sldId="276"/>
            <ac:spMk id="4" creationId="{B562DB53-DF53-89C6-A7AD-0175F40503F5}"/>
          </ac:spMkLst>
        </pc:spChg>
      </pc:sldChg>
      <pc:sldChg chg="modSp">
        <pc:chgData name="Paola Lusardi" userId="S::lusardi@newsomelaw.com::92792c0b-05fa-4a23-b721-ccd4756ab551" providerId="AD" clId="Web-{661B3A9F-FF80-CCB8-C2F8-BA73C36CCF05}" dt="2023-08-29T20:33:13.837" v="27" actId="20577"/>
        <pc:sldMkLst>
          <pc:docMk/>
          <pc:sldMk cId="3105727887" sldId="277"/>
        </pc:sldMkLst>
        <pc:spChg chg="mod">
          <ac:chgData name="Paola Lusardi" userId="S::lusardi@newsomelaw.com::92792c0b-05fa-4a23-b721-ccd4756ab551" providerId="AD" clId="Web-{661B3A9F-FF80-CCB8-C2F8-BA73C36CCF05}" dt="2023-08-29T20:33:08.009" v="26" actId="20577"/>
          <ac:spMkLst>
            <pc:docMk/>
            <pc:sldMk cId="3105727887" sldId="277"/>
            <ac:spMk id="3" creationId="{DF371F74-338C-15C8-A2AD-794C0C14D09E}"/>
          </ac:spMkLst>
        </pc:spChg>
        <pc:spChg chg="mod">
          <ac:chgData name="Paola Lusardi" userId="S::lusardi@newsomelaw.com::92792c0b-05fa-4a23-b721-ccd4756ab551" providerId="AD" clId="Web-{661B3A9F-FF80-CCB8-C2F8-BA73C36CCF05}" dt="2023-08-29T20:33:13.837" v="27" actId="20577"/>
          <ac:spMkLst>
            <pc:docMk/>
            <pc:sldMk cId="3105727887" sldId="277"/>
            <ac:spMk id="4" creationId="{B5E5EEDD-4088-40CD-EB4E-8C57020D6731}"/>
          </ac:spMkLst>
        </pc:spChg>
      </pc:sldChg>
      <pc:sldChg chg="modSp">
        <pc:chgData name="Paola Lusardi" userId="S::lusardi@newsomelaw.com::92792c0b-05fa-4a23-b721-ccd4756ab551" providerId="AD" clId="Web-{661B3A9F-FF80-CCB8-C2F8-BA73C36CCF05}" dt="2023-08-29T20:32:02.005" v="20" actId="20577"/>
        <pc:sldMkLst>
          <pc:docMk/>
          <pc:sldMk cId="1562459954" sldId="278"/>
        </pc:sldMkLst>
        <pc:spChg chg="mod">
          <ac:chgData name="Paola Lusardi" userId="S::lusardi@newsomelaw.com::92792c0b-05fa-4a23-b721-ccd4756ab551" providerId="AD" clId="Web-{661B3A9F-FF80-CCB8-C2F8-BA73C36CCF05}" dt="2023-08-29T20:32:02.005" v="20" actId="20577"/>
          <ac:spMkLst>
            <pc:docMk/>
            <pc:sldMk cId="1562459954" sldId="278"/>
            <ac:spMk id="3" creationId="{BBF9D83A-0916-5E11-D05B-27FCA0EA6428}"/>
          </ac:spMkLst>
        </pc:spChg>
      </pc:sldChg>
      <pc:sldChg chg="modSp">
        <pc:chgData name="Paola Lusardi" userId="S::lusardi@newsomelaw.com::92792c0b-05fa-4a23-b721-ccd4756ab551" providerId="AD" clId="Web-{661B3A9F-FF80-CCB8-C2F8-BA73C36CCF05}" dt="2023-08-29T20:35:10.922" v="41" actId="20577"/>
        <pc:sldMkLst>
          <pc:docMk/>
          <pc:sldMk cId="1807793349" sldId="280"/>
        </pc:sldMkLst>
        <pc:spChg chg="mod">
          <ac:chgData name="Paola Lusardi" userId="S::lusardi@newsomelaw.com::92792c0b-05fa-4a23-b721-ccd4756ab551" providerId="AD" clId="Web-{661B3A9F-FF80-CCB8-C2F8-BA73C36CCF05}" dt="2023-08-29T20:34:37.561" v="39" actId="1076"/>
          <ac:spMkLst>
            <pc:docMk/>
            <pc:sldMk cId="1807793349" sldId="280"/>
            <ac:spMk id="2" creationId="{B99B4DE4-6936-499A-4FEC-2FEA548F40EB}"/>
          </ac:spMkLst>
        </pc:spChg>
        <pc:spChg chg="mod">
          <ac:chgData name="Paola Lusardi" userId="S::lusardi@newsomelaw.com::92792c0b-05fa-4a23-b721-ccd4756ab551" providerId="AD" clId="Web-{661B3A9F-FF80-CCB8-C2F8-BA73C36CCF05}" dt="2023-08-29T20:34:57.468" v="40" actId="20577"/>
          <ac:spMkLst>
            <pc:docMk/>
            <pc:sldMk cId="1807793349" sldId="280"/>
            <ac:spMk id="3" creationId="{E0E89FDA-EB29-E179-9F2A-F880B5B78D9F}"/>
          </ac:spMkLst>
        </pc:spChg>
        <pc:spChg chg="mod">
          <ac:chgData name="Paola Lusardi" userId="S::lusardi@newsomelaw.com::92792c0b-05fa-4a23-b721-ccd4756ab551" providerId="AD" clId="Web-{661B3A9F-FF80-CCB8-C2F8-BA73C36CCF05}" dt="2023-08-29T20:35:10.922" v="41" actId="20577"/>
          <ac:spMkLst>
            <pc:docMk/>
            <pc:sldMk cId="1807793349" sldId="280"/>
            <ac:spMk id="4" creationId="{D447D4BE-40AB-89DF-DB8F-E8ED38737DE7}"/>
          </ac:spMkLst>
        </pc:spChg>
        <pc:spChg chg="mod">
          <ac:chgData name="Paola Lusardi" userId="S::lusardi@newsomelaw.com::92792c0b-05fa-4a23-b721-ccd4756ab551" providerId="AD" clId="Web-{661B3A9F-FF80-CCB8-C2F8-BA73C36CCF05}" dt="2023-08-29T20:34:28.357" v="38" actId="1076"/>
          <ac:spMkLst>
            <pc:docMk/>
            <pc:sldMk cId="1807793349" sldId="280"/>
            <ac:spMk id="5" creationId="{48081D00-BB09-FF91-51DA-1AC7CD3F6F7A}"/>
          </ac:spMkLst>
        </pc:spChg>
      </pc:sldChg>
      <pc:sldChg chg="delSp">
        <pc:chgData name="Paola Lusardi" userId="S::lusardi@newsomelaw.com::92792c0b-05fa-4a23-b721-ccd4756ab551" providerId="AD" clId="Web-{661B3A9F-FF80-CCB8-C2F8-BA73C36CCF05}" dt="2023-08-29T20:27:54.147" v="0"/>
        <pc:sldMkLst>
          <pc:docMk/>
          <pc:sldMk cId="1866555839" sldId="290"/>
        </pc:sldMkLst>
        <pc:spChg chg="del">
          <ac:chgData name="Paola Lusardi" userId="S::lusardi@newsomelaw.com::92792c0b-05fa-4a23-b721-ccd4756ab551" providerId="AD" clId="Web-{661B3A9F-FF80-CCB8-C2F8-BA73C36CCF05}" dt="2023-08-29T20:27:54.147" v="0"/>
          <ac:spMkLst>
            <pc:docMk/>
            <pc:sldMk cId="1866555839" sldId="290"/>
            <ac:spMk id="2" creationId="{F7B33F41-6D67-4B73-2586-57A72D9C0DA9}"/>
          </ac:spMkLst>
        </pc:spChg>
      </pc:sldChg>
    </pc:docChg>
  </pc:docChgLst>
  <pc:docChgLst>
    <pc:chgData name="Paola Lusardi" userId="S::lusardi@newsomelaw.com::92792c0b-05fa-4a23-b721-ccd4756ab551" providerId="AD" clId="Web-{780D0BC0-A870-89C0-9C3D-8BB88D99A9A4}"/>
    <pc:docChg chg="modSld">
      <pc:chgData name="Paola Lusardi" userId="S::lusardi@newsomelaw.com::92792c0b-05fa-4a23-b721-ccd4756ab551" providerId="AD" clId="Web-{780D0BC0-A870-89C0-9C3D-8BB88D99A9A4}" dt="2023-08-29T17:41:40.986" v="36" actId="14100"/>
      <pc:docMkLst>
        <pc:docMk/>
      </pc:docMkLst>
      <pc:sldChg chg="modSp">
        <pc:chgData name="Paola Lusardi" userId="S::lusardi@newsomelaw.com::92792c0b-05fa-4a23-b721-ccd4756ab551" providerId="AD" clId="Web-{780D0BC0-A870-89C0-9C3D-8BB88D99A9A4}" dt="2023-08-29T17:41:40.986" v="36" actId="14100"/>
        <pc:sldMkLst>
          <pc:docMk/>
          <pc:sldMk cId="3902231765" sldId="265"/>
        </pc:sldMkLst>
        <pc:spChg chg="mod">
          <ac:chgData name="Paola Lusardi" userId="S::lusardi@newsomelaw.com::92792c0b-05fa-4a23-b721-ccd4756ab551" providerId="AD" clId="Web-{780D0BC0-A870-89C0-9C3D-8BB88D99A9A4}" dt="2023-08-29T17:40:16.608" v="10" actId="14100"/>
          <ac:spMkLst>
            <pc:docMk/>
            <pc:sldMk cId="3902231765" sldId="265"/>
            <ac:spMk id="3" creationId="{29BAF418-DC45-82CB-E914-D844E39A3FC9}"/>
          </ac:spMkLst>
        </pc:spChg>
        <pc:spChg chg="mod">
          <ac:chgData name="Paola Lusardi" userId="S::lusardi@newsomelaw.com::92792c0b-05fa-4a23-b721-ccd4756ab551" providerId="AD" clId="Web-{780D0BC0-A870-89C0-9C3D-8BB88D99A9A4}" dt="2023-08-29T17:41:40.986" v="36" actId="14100"/>
          <ac:spMkLst>
            <pc:docMk/>
            <pc:sldMk cId="3902231765" sldId="265"/>
            <ac:spMk id="4" creationId="{CB34896C-D5DF-D036-D6B3-76CC22696876}"/>
          </ac:spMkLst>
        </pc:spChg>
      </pc:sldChg>
    </pc:docChg>
  </pc:docChgLst>
  <pc:docChgLst>
    <pc:chgData name="Paola Lusardi" userId="S::lusardi@newsomelaw.com::92792c0b-05fa-4a23-b721-ccd4756ab551" providerId="AD" clId="Web-{DCD1C390-210D-1BAD-2F3C-4BA97EC9E83E}"/>
    <pc:docChg chg="modSld">
      <pc:chgData name="Paola Lusardi" userId="S::lusardi@newsomelaw.com::92792c0b-05fa-4a23-b721-ccd4756ab551" providerId="AD" clId="Web-{DCD1C390-210D-1BAD-2F3C-4BA97EC9E83E}" dt="2023-08-30T20:04:48.096" v="67"/>
      <pc:docMkLst>
        <pc:docMk/>
      </pc:docMkLst>
      <pc:sldChg chg="addSp delSp modSp">
        <pc:chgData name="Paola Lusardi" userId="S::lusardi@newsomelaw.com::92792c0b-05fa-4a23-b721-ccd4756ab551" providerId="AD" clId="Web-{DCD1C390-210D-1BAD-2F3C-4BA97EC9E83E}" dt="2023-08-30T20:04:48.096" v="67"/>
        <pc:sldMkLst>
          <pc:docMk/>
          <pc:sldMk cId="1103906553" sldId="325"/>
        </pc:sldMkLst>
        <pc:spChg chg="add del mod">
          <ac:chgData name="Paola Lusardi" userId="S::lusardi@newsomelaw.com::92792c0b-05fa-4a23-b721-ccd4756ab551" providerId="AD" clId="Web-{DCD1C390-210D-1BAD-2F3C-4BA97EC9E83E}" dt="2023-08-30T20:04:37.877" v="66"/>
          <ac:spMkLst>
            <pc:docMk/>
            <pc:sldMk cId="1103906553" sldId="325"/>
            <ac:spMk id="2" creationId="{09EB361B-DB99-AA04-6F99-BA437B6823AE}"/>
          </ac:spMkLst>
        </pc:spChg>
        <pc:spChg chg="mod">
          <ac:chgData name="Paola Lusardi" userId="S::lusardi@newsomelaw.com::92792c0b-05fa-4a23-b721-ccd4756ab551" providerId="AD" clId="Web-{DCD1C390-210D-1BAD-2F3C-4BA97EC9E83E}" dt="2023-08-30T19:56:14.239" v="7" actId="1076"/>
          <ac:spMkLst>
            <pc:docMk/>
            <pc:sldMk cId="1103906553" sldId="325"/>
            <ac:spMk id="3" creationId="{27808A74-7E17-8E1D-2E40-491E9BFAE43F}"/>
          </ac:spMkLst>
        </pc:spChg>
        <pc:picChg chg="mod modCrop">
          <ac:chgData name="Paola Lusardi" userId="S::lusardi@newsomelaw.com::92792c0b-05fa-4a23-b721-ccd4756ab551" providerId="AD" clId="Web-{DCD1C390-210D-1BAD-2F3C-4BA97EC9E83E}" dt="2023-08-30T20:04:48.096" v="67"/>
          <ac:picMkLst>
            <pc:docMk/>
            <pc:sldMk cId="1103906553" sldId="325"/>
            <ac:picMk id="5" creationId="{09DF1944-DB7B-4236-8579-94930BC2EA81}"/>
          </ac:picMkLst>
        </pc:picChg>
      </pc:sldChg>
    </pc:docChg>
  </pc:docChgLst>
  <pc:docChgLst>
    <pc:chgData name="Paola Lusardi" userId="S::lusardi@newsomelaw.com::92792c0b-05fa-4a23-b721-ccd4756ab551" providerId="AD" clId="Web-{F507B721-F8B4-3D31-9965-0B554E737DAC}"/>
    <pc:docChg chg="mod modSld sldOrd">
      <pc:chgData name="Paola Lusardi" userId="S::lusardi@newsomelaw.com::92792c0b-05fa-4a23-b721-ccd4756ab551" providerId="AD" clId="Web-{F507B721-F8B4-3D31-9965-0B554E737DAC}" dt="2023-08-30T18:55:27.736" v="191" actId="14100"/>
      <pc:docMkLst>
        <pc:docMk/>
      </pc:docMkLst>
      <pc:sldChg chg="modSp">
        <pc:chgData name="Paola Lusardi" userId="S::lusardi@newsomelaw.com::92792c0b-05fa-4a23-b721-ccd4756ab551" providerId="AD" clId="Web-{F507B721-F8B4-3D31-9965-0B554E737DAC}" dt="2023-08-30T17:23:37.045" v="0" actId="14100"/>
        <pc:sldMkLst>
          <pc:docMk/>
          <pc:sldMk cId="3659690852" sldId="260"/>
        </pc:sldMkLst>
        <pc:spChg chg="mod">
          <ac:chgData name="Paola Lusardi" userId="S::lusardi@newsomelaw.com::92792c0b-05fa-4a23-b721-ccd4756ab551" providerId="AD" clId="Web-{F507B721-F8B4-3D31-9965-0B554E737DAC}" dt="2023-08-30T17:23:37.045" v="0" actId="14100"/>
          <ac:spMkLst>
            <pc:docMk/>
            <pc:sldMk cId="3659690852" sldId="260"/>
            <ac:spMk id="3" creationId="{1BEE08D1-E2AC-8BA0-9F50-843944FA566F}"/>
          </ac:spMkLst>
        </pc:spChg>
      </pc:sldChg>
      <pc:sldChg chg="modSp">
        <pc:chgData name="Paola Lusardi" userId="S::lusardi@newsomelaw.com::92792c0b-05fa-4a23-b721-ccd4756ab551" providerId="AD" clId="Web-{F507B721-F8B4-3D31-9965-0B554E737DAC}" dt="2023-08-30T18:14:20.975" v="17" actId="1076"/>
        <pc:sldMkLst>
          <pc:docMk/>
          <pc:sldMk cId="3902231765" sldId="265"/>
        </pc:sldMkLst>
        <pc:spChg chg="mod">
          <ac:chgData name="Paola Lusardi" userId="S::lusardi@newsomelaw.com::92792c0b-05fa-4a23-b721-ccd4756ab551" providerId="AD" clId="Web-{F507B721-F8B4-3D31-9965-0B554E737DAC}" dt="2023-08-30T18:14:20.975" v="17" actId="1076"/>
          <ac:spMkLst>
            <pc:docMk/>
            <pc:sldMk cId="3902231765" sldId="265"/>
            <ac:spMk id="3" creationId="{29BAF418-DC45-82CB-E914-D844E39A3FC9}"/>
          </ac:spMkLst>
        </pc:spChg>
        <pc:spChg chg="mod">
          <ac:chgData name="Paola Lusardi" userId="S::lusardi@newsomelaw.com::92792c0b-05fa-4a23-b721-ccd4756ab551" providerId="AD" clId="Web-{F507B721-F8B4-3D31-9965-0B554E737DAC}" dt="2023-08-30T18:14:16.553" v="16" actId="1076"/>
          <ac:spMkLst>
            <pc:docMk/>
            <pc:sldMk cId="3902231765" sldId="265"/>
            <ac:spMk id="4" creationId="{CB34896C-D5DF-D036-D6B3-76CC22696876}"/>
          </ac:spMkLst>
        </pc:spChg>
      </pc:sldChg>
      <pc:sldChg chg="modSp">
        <pc:chgData name="Paola Lusardi" userId="S::lusardi@newsomelaw.com::92792c0b-05fa-4a23-b721-ccd4756ab551" providerId="AD" clId="Web-{F507B721-F8B4-3D31-9965-0B554E737DAC}" dt="2023-08-30T18:14:38.194" v="19" actId="1076"/>
        <pc:sldMkLst>
          <pc:docMk/>
          <pc:sldMk cId="3137292187" sldId="271"/>
        </pc:sldMkLst>
        <pc:spChg chg="mod">
          <ac:chgData name="Paola Lusardi" userId="S::lusardi@newsomelaw.com::92792c0b-05fa-4a23-b721-ccd4756ab551" providerId="AD" clId="Web-{F507B721-F8B4-3D31-9965-0B554E737DAC}" dt="2023-08-30T18:14:33.538" v="18" actId="1076"/>
          <ac:spMkLst>
            <pc:docMk/>
            <pc:sldMk cId="3137292187" sldId="271"/>
            <ac:spMk id="3" creationId="{57A617D9-E704-8FC4-4E9A-76D9C9EE01F0}"/>
          </ac:spMkLst>
        </pc:spChg>
        <pc:spChg chg="mod">
          <ac:chgData name="Paola Lusardi" userId="S::lusardi@newsomelaw.com::92792c0b-05fa-4a23-b721-ccd4756ab551" providerId="AD" clId="Web-{F507B721-F8B4-3D31-9965-0B554E737DAC}" dt="2023-08-30T18:14:38.194" v="19" actId="1076"/>
          <ac:spMkLst>
            <pc:docMk/>
            <pc:sldMk cId="3137292187" sldId="271"/>
            <ac:spMk id="4" creationId="{74013929-831A-9397-643B-8CCB6954E17D}"/>
          </ac:spMkLst>
        </pc:spChg>
      </pc:sldChg>
      <pc:sldChg chg="modSp">
        <pc:chgData name="Paola Lusardi" userId="S::lusardi@newsomelaw.com::92792c0b-05fa-4a23-b721-ccd4756ab551" providerId="AD" clId="Web-{F507B721-F8B4-3D31-9965-0B554E737DAC}" dt="2023-08-30T18:15:08.398" v="20" actId="1076"/>
        <pc:sldMkLst>
          <pc:docMk/>
          <pc:sldMk cId="1346467697" sldId="273"/>
        </pc:sldMkLst>
        <pc:spChg chg="mod">
          <ac:chgData name="Paola Lusardi" userId="S::lusardi@newsomelaw.com::92792c0b-05fa-4a23-b721-ccd4756ab551" providerId="AD" clId="Web-{F507B721-F8B4-3D31-9965-0B554E737DAC}" dt="2023-08-30T18:15:08.398" v="20" actId="1076"/>
          <ac:spMkLst>
            <pc:docMk/>
            <pc:sldMk cId="1346467697" sldId="273"/>
            <ac:spMk id="5" creationId="{13AF775A-3BF8-57AC-6DAD-84DCC637B90F}"/>
          </ac:spMkLst>
        </pc:spChg>
      </pc:sldChg>
      <pc:sldChg chg="modSp">
        <pc:chgData name="Paola Lusardi" userId="S::lusardi@newsomelaw.com::92792c0b-05fa-4a23-b721-ccd4756ab551" providerId="AD" clId="Web-{F507B721-F8B4-3D31-9965-0B554E737DAC}" dt="2023-08-30T18:15:51.806" v="25" actId="20577"/>
        <pc:sldMkLst>
          <pc:docMk/>
          <pc:sldMk cId="1188987376" sldId="274"/>
        </pc:sldMkLst>
        <pc:spChg chg="mod">
          <ac:chgData name="Paola Lusardi" userId="S::lusardi@newsomelaw.com::92792c0b-05fa-4a23-b721-ccd4756ab551" providerId="AD" clId="Web-{F507B721-F8B4-3D31-9965-0B554E737DAC}" dt="2023-08-30T18:15:51.806" v="25" actId="20577"/>
          <ac:spMkLst>
            <pc:docMk/>
            <pc:sldMk cId="1188987376" sldId="274"/>
            <ac:spMk id="2" creationId="{3AD49979-C659-A40E-D153-0D3549A86FB0}"/>
          </ac:spMkLst>
        </pc:spChg>
      </pc:sldChg>
      <pc:sldChg chg="modSp">
        <pc:chgData name="Paola Lusardi" userId="S::lusardi@newsomelaw.com::92792c0b-05fa-4a23-b721-ccd4756ab551" providerId="AD" clId="Web-{F507B721-F8B4-3D31-9965-0B554E737DAC}" dt="2023-08-30T18:15:21.602" v="21" actId="14100"/>
        <pc:sldMkLst>
          <pc:docMk/>
          <pc:sldMk cId="437176107" sldId="276"/>
        </pc:sldMkLst>
        <pc:spChg chg="mod">
          <ac:chgData name="Paola Lusardi" userId="S::lusardi@newsomelaw.com::92792c0b-05fa-4a23-b721-ccd4756ab551" providerId="AD" clId="Web-{F507B721-F8B4-3D31-9965-0B554E737DAC}" dt="2023-08-30T18:15:21.602" v="21" actId="14100"/>
          <ac:spMkLst>
            <pc:docMk/>
            <pc:sldMk cId="437176107" sldId="276"/>
            <ac:spMk id="4" creationId="{B562DB53-DF53-89C6-A7AD-0175F40503F5}"/>
          </ac:spMkLst>
        </pc:spChg>
      </pc:sldChg>
      <pc:sldChg chg="modSp">
        <pc:chgData name="Paola Lusardi" userId="S::lusardi@newsomelaw.com::92792c0b-05fa-4a23-b721-ccd4756ab551" providerId="AD" clId="Web-{F507B721-F8B4-3D31-9965-0B554E737DAC}" dt="2023-08-30T18:17:11.136" v="27" actId="20577"/>
        <pc:sldMkLst>
          <pc:docMk/>
          <pc:sldMk cId="1361688890" sldId="281"/>
        </pc:sldMkLst>
        <pc:spChg chg="mod">
          <ac:chgData name="Paola Lusardi" userId="S::lusardi@newsomelaw.com::92792c0b-05fa-4a23-b721-ccd4756ab551" providerId="AD" clId="Web-{F507B721-F8B4-3D31-9965-0B554E737DAC}" dt="2023-08-30T18:17:11.136" v="27" actId="20577"/>
          <ac:spMkLst>
            <pc:docMk/>
            <pc:sldMk cId="1361688890" sldId="281"/>
            <ac:spMk id="2" creationId="{09B4EBDC-F810-3826-4D64-6B3FFBE5BCA5}"/>
          </ac:spMkLst>
        </pc:spChg>
      </pc:sldChg>
      <pc:sldChg chg="modSp">
        <pc:chgData name="Paola Lusardi" userId="S::lusardi@newsomelaw.com::92792c0b-05fa-4a23-b721-ccd4756ab551" providerId="AD" clId="Web-{F507B721-F8B4-3D31-9965-0B554E737DAC}" dt="2023-08-30T18:18:22.701" v="29" actId="20577"/>
        <pc:sldMkLst>
          <pc:docMk/>
          <pc:sldMk cId="4030320444" sldId="288"/>
        </pc:sldMkLst>
        <pc:spChg chg="mod">
          <ac:chgData name="Paola Lusardi" userId="S::lusardi@newsomelaw.com::92792c0b-05fa-4a23-b721-ccd4756ab551" providerId="AD" clId="Web-{F507B721-F8B4-3D31-9965-0B554E737DAC}" dt="2023-08-30T18:18:22.701" v="29" actId="20577"/>
          <ac:spMkLst>
            <pc:docMk/>
            <pc:sldMk cId="4030320444" sldId="288"/>
            <ac:spMk id="2" creationId="{3F40BA3D-9F17-E434-BBB8-BEC713886838}"/>
          </ac:spMkLst>
        </pc:spChg>
      </pc:sldChg>
      <pc:sldChg chg="modSp">
        <pc:chgData name="Paola Lusardi" userId="S::lusardi@newsomelaw.com::92792c0b-05fa-4a23-b721-ccd4756ab551" providerId="AD" clId="Web-{F507B721-F8B4-3D31-9965-0B554E737DAC}" dt="2023-08-30T18:20:42.268" v="73" actId="20577"/>
        <pc:sldMkLst>
          <pc:docMk/>
          <pc:sldMk cId="1866555839" sldId="290"/>
        </pc:sldMkLst>
        <pc:spChg chg="mod">
          <ac:chgData name="Paola Lusardi" userId="S::lusardi@newsomelaw.com::92792c0b-05fa-4a23-b721-ccd4756ab551" providerId="AD" clId="Web-{F507B721-F8B4-3D31-9965-0B554E737DAC}" dt="2023-08-30T18:20:42.268" v="73" actId="20577"/>
          <ac:spMkLst>
            <pc:docMk/>
            <pc:sldMk cId="1866555839" sldId="290"/>
            <ac:spMk id="3" creationId="{8348BEFD-2A79-80E3-D166-3FCE7B149AF1}"/>
          </ac:spMkLst>
        </pc:spChg>
        <pc:spChg chg="mod">
          <ac:chgData name="Paola Lusardi" userId="S::lusardi@newsomelaw.com::92792c0b-05fa-4a23-b721-ccd4756ab551" providerId="AD" clId="Web-{F507B721-F8B4-3D31-9965-0B554E737DAC}" dt="2023-08-30T18:19:36.203" v="59" actId="20577"/>
          <ac:spMkLst>
            <pc:docMk/>
            <pc:sldMk cId="1866555839" sldId="290"/>
            <ac:spMk id="4" creationId="{B4123C91-E400-0B4C-35B9-09D50850206A}"/>
          </ac:spMkLst>
        </pc:spChg>
      </pc:sldChg>
      <pc:sldChg chg="modSp">
        <pc:chgData name="Paola Lusardi" userId="S::lusardi@newsomelaw.com::92792c0b-05fa-4a23-b721-ccd4756ab551" providerId="AD" clId="Web-{F507B721-F8B4-3D31-9965-0B554E737DAC}" dt="2023-08-30T18:21:13.737" v="78" actId="20577"/>
        <pc:sldMkLst>
          <pc:docMk/>
          <pc:sldMk cId="4225410688" sldId="291"/>
        </pc:sldMkLst>
        <pc:spChg chg="mod">
          <ac:chgData name="Paola Lusardi" userId="S::lusardi@newsomelaw.com::92792c0b-05fa-4a23-b721-ccd4756ab551" providerId="AD" clId="Web-{F507B721-F8B4-3D31-9965-0B554E737DAC}" dt="2023-08-30T18:21:13.737" v="78" actId="20577"/>
          <ac:spMkLst>
            <pc:docMk/>
            <pc:sldMk cId="4225410688" sldId="291"/>
            <ac:spMk id="2" creationId="{0B095CD2-F57E-D363-C645-5D06E6A1445F}"/>
          </ac:spMkLst>
        </pc:spChg>
      </pc:sldChg>
      <pc:sldChg chg="modSp">
        <pc:chgData name="Paola Lusardi" userId="S::lusardi@newsomelaw.com::92792c0b-05fa-4a23-b721-ccd4756ab551" providerId="AD" clId="Web-{F507B721-F8B4-3D31-9965-0B554E737DAC}" dt="2023-08-30T18:22:16.489" v="83" actId="1076"/>
        <pc:sldMkLst>
          <pc:docMk/>
          <pc:sldMk cId="2789768173" sldId="293"/>
        </pc:sldMkLst>
        <pc:spChg chg="mod">
          <ac:chgData name="Paola Lusardi" userId="S::lusardi@newsomelaw.com::92792c0b-05fa-4a23-b721-ccd4756ab551" providerId="AD" clId="Web-{F507B721-F8B4-3D31-9965-0B554E737DAC}" dt="2023-08-30T18:22:16.489" v="83" actId="1076"/>
          <ac:spMkLst>
            <pc:docMk/>
            <pc:sldMk cId="2789768173" sldId="293"/>
            <ac:spMk id="2" creationId="{A1EFE14F-FFA4-6FA8-8EEB-F686F2B62776}"/>
          </ac:spMkLst>
        </pc:spChg>
        <pc:spChg chg="mod">
          <ac:chgData name="Paola Lusardi" userId="S::lusardi@newsomelaw.com::92792c0b-05fa-4a23-b721-ccd4756ab551" providerId="AD" clId="Web-{F507B721-F8B4-3D31-9965-0B554E737DAC}" dt="2023-08-30T18:22:13.317" v="82" actId="14100"/>
          <ac:spMkLst>
            <pc:docMk/>
            <pc:sldMk cId="2789768173" sldId="293"/>
            <ac:spMk id="3" creationId="{CF44FEE5-2CBD-D026-0991-A5AA3A72B3C5}"/>
          </ac:spMkLst>
        </pc:spChg>
        <pc:spChg chg="mod">
          <ac:chgData name="Paola Lusardi" userId="S::lusardi@newsomelaw.com::92792c0b-05fa-4a23-b721-ccd4756ab551" providerId="AD" clId="Web-{F507B721-F8B4-3D31-9965-0B554E737DAC}" dt="2023-08-30T18:22:09.567" v="81" actId="14100"/>
          <ac:spMkLst>
            <pc:docMk/>
            <pc:sldMk cId="2789768173" sldId="293"/>
            <ac:spMk id="4" creationId="{DF4EDCC6-4273-B2E7-8BFD-F950E9099774}"/>
          </ac:spMkLst>
        </pc:spChg>
      </pc:sldChg>
      <pc:sldChg chg="modSp">
        <pc:chgData name="Paola Lusardi" userId="S::lusardi@newsomelaw.com::92792c0b-05fa-4a23-b721-ccd4756ab551" providerId="AD" clId="Web-{F507B721-F8B4-3D31-9965-0B554E737DAC}" dt="2023-08-30T18:41:37.097" v="93" actId="20577"/>
        <pc:sldMkLst>
          <pc:docMk/>
          <pc:sldMk cId="2042181147" sldId="295"/>
        </pc:sldMkLst>
        <pc:spChg chg="mod">
          <ac:chgData name="Paola Lusardi" userId="S::lusardi@newsomelaw.com::92792c0b-05fa-4a23-b721-ccd4756ab551" providerId="AD" clId="Web-{F507B721-F8B4-3D31-9965-0B554E737DAC}" dt="2023-08-30T18:41:37.097" v="93" actId="20577"/>
          <ac:spMkLst>
            <pc:docMk/>
            <pc:sldMk cId="2042181147" sldId="295"/>
            <ac:spMk id="5" creationId="{84591988-CAB6-B1CF-1915-1BB93EC2EBDA}"/>
          </ac:spMkLst>
        </pc:spChg>
      </pc:sldChg>
      <pc:sldChg chg="modSp ord">
        <pc:chgData name="Paola Lusardi" userId="S::lusardi@newsomelaw.com::92792c0b-05fa-4a23-b721-ccd4756ab551" providerId="AD" clId="Web-{F507B721-F8B4-3D31-9965-0B554E737DAC}" dt="2023-08-30T18:24:40.259" v="89" actId="20577"/>
        <pc:sldMkLst>
          <pc:docMk/>
          <pc:sldMk cId="3987012367" sldId="296"/>
        </pc:sldMkLst>
        <pc:spChg chg="mod">
          <ac:chgData name="Paola Lusardi" userId="S::lusardi@newsomelaw.com::92792c0b-05fa-4a23-b721-ccd4756ab551" providerId="AD" clId="Web-{F507B721-F8B4-3D31-9965-0B554E737DAC}" dt="2023-08-30T18:24:40.259" v="89" actId="20577"/>
          <ac:spMkLst>
            <pc:docMk/>
            <pc:sldMk cId="3987012367" sldId="296"/>
            <ac:spMk id="2" creationId="{807149E5-5176-A734-2A10-F223D3D32EC6}"/>
          </ac:spMkLst>
        </pc:spChg>
      </pc:sldChg>
      <pc:sldChg chg="modSp">
        <pc:chgData name="Paola Lusardi" userId="S::lusardi@newsomelaw.com::92792c0b-05fa-4a23-b721-ccd4756ab551" providerId="AD" clId="Web-{F507B721-F8B4-3D31-9965-0B554E737DAC}" dt="2023-08-30T18:43:18.929" v="96" actId="20577"/>
        <pc:sldMkLst>
          <pc:docMk/>
          <pc:sldMk cId="1098276999" sldId="300"/>
        </pc:sldMkLst>
        <pc:spChg chg="mod">
          <ac:chgData name="Paola Lusardi" userId="S::lusardi@newsomelaw.com::92792c0b-05fa-4a23-b721-ccd4756ab551" providerId="AD" clId="Web-{F507B721-F8B4-3D31-9965-0B554E737DAC}" dt="2023-08-30T18:43:18.929" v="96" actId="20577"/>
          <ac:spMkLst>
            <pc:docMk/>
            <pc:sldMk cId="1098276999" sldId="300"/>
            <ac:spMk id="2" creationId="{13CBB4EE-9193-7DBA-6470-568C9B0AAB11}"/>
          </ac:spMkLst>
        </pc:spChg>
      </pc:sldChg>
      <pc:sldChg chg="addCm">
        <pc:chgData name="Paola Lusardi" userId="S::lusardi@newsomelaw.com::92792c0b-05fa-4a23-b721-ccd4756ab551" providerId="AD" clId="Web-{F507B721-F8B4-3D31-9965-0B554E737DAC}" dt="2023-08-30T18:44:13.384" v="98"/>
        <pc:sldMkLst>
          <pc:docMk/>
          <pc:sldMk cId="2661299367" sldId="302"/>
        </pc:sldMkLst>
        <pc:extLst>
          <p:ext xmlns:p="http://schemas.openxmlformats.org/presentationml/2006/main" uri="{D6D511B9-2390-475A-947B-AFAB55BFBCF1}">
            <pc226:cmChg xmlns:pc226="http://schemas.microsoft.com/office/powerpoint/2022/06/main/command" chg="add">
              <pc226:chgData name="Paola Lusardi" userId="S::lusardi@newsomelaw.com::92792c0b-05fa-4a23-b721-ccd4756ab551" providerId="AD" clId="Web-{F507B721-F8B4-3D31-9965-0B554E737DAC}" dt="2023-08-30T18:44:13.384" v="98"/>
              <pc2:cmMkLst xmlns:pc2="http://schemas.microsoft.com/office/powerpoint/2019/9/main/command">
                <pc:docMk/>
                <pc:sldMk cId="2661299367" sldId="302"/>
                <pc2:cmMk id="{F905ED10-4703-4CE8-A651-C114C4948554}"/>
              </pc2:cmMkLst>
            </pc226:cmChg>
          </p:ext>
        </pc:extLst>
      </pc:sldChg>
      <pc:sldChg chg="modSp">
        <pc:chgData name="Paola Lusardi" userId="S::lusardi@newsomelaw.com::92792c0b-05fa-4a23-b721-ccd4756ab551" providerId="AD" clId="Web-{F507B721-F8B4-3D31-9965-0B554E737DAC}" dt="2023-08-30T18:44:39.057" v="102" actId="20577"/>
        <pc:sldMkLst>
          <pc:docMk/>
          <pc:sldMk cId="3684582588" sldId="303"/>
        </pc:sldMkLst>
        <pc:spChg chg="mod">
          <ac:chgData name="Paola Lusardi" userId="S::lusardi@newsomelaw.com::92792c0b-05fa-4a23-b721-ccd4756ab551" providerId="AD" clId="Web-{F507B721-F8B4-3D31-9965-0B554E737DAC}" dt="2023-08-30T18:44:39.057" v="102" actId="20577"/>
          <ac:spMkLst>
            <pc:docMk/>
            <pc:sldMk cId="3684582588" sldId="303"/>
            <ac:spMk id="2" creationId="{A95A1EF3-7D14-969B-B056-8FC966805118}"/>
          </ac:spMkLst>
        </pc:spChg>
      </pc:sldChg>
      <pc:sldChg chg="modSp addCm">
        <pc:chgData name="Paola Lusardi" userId="S::lusardi@newsomelaw.com::92792c0b-05fa-4a23-b721-ccd4756ab551" providerId="AD" clId="Web-{F507B721-F8B4-3D31-9965-0B554E737DAC}" dt="2023-08-30T18:45:10.605" v="105"/>
        <pc:sldMkLst>
          <pc:docMk/>
          <pc:sldMk cId="3908158651" sldId="304"/>
        </pc:sldMkLst>
        <pc:spChg chg="mod">
          <ac:chgData name="Paola Lusardi" userId="S::lusardi@newsomelaw.com::92792c0b-05fa-4a23-b721-ccd4756ab551" providerId="AD" clId="Web-{F507B721-F8B4-3D31-9965-0B554E737DAC}" dt="2023-08-30T18:44:48.213" v="104" actId="20577"/>
          <ac:spMkLst>
            <pc:docMk/>
            <pc:sldMk cId="3908158651" sldId="304"/>
            <ac:spMk id="4" creationId="{470C8F55-692D-6B6D-CCA4-8ED114836BB1}"/>
          </ac:spMkLst>
        </pc:spChg>
        <pc:extLst>
          <p:ext xmlns:p="http://schemas.openxmlformats.org/presentationml/2006/main" uri="{D6D511B9-2390-475A-947B-AFAB55BFBCF1}">
            <pc226:cmChg xmlns:pc226="http://schemas.microsoft.com/office/powerpoint/2022/06/main/command" chg="add">
              <pc226:chgData name="Paola Lusardi" userId="S::lusardi@newsomelaw.com::92792c0b-05fa-4a23-b721-ccd4756ab551" providerId="AD" clId="Web-{F507B721-F8B4-3D31-9965-0B554E737DAC}" dt="2023-08-30T18:45:10.605" v="105"/>
              <pc2:cmMkLst xmlns:pc2="http://schemas.microsoft.com/office/powerpoint/2019/9/main/command">
                <pc:docMk/>
                <pc:sldMk cId="3908158651" sldId="304"/>
                <pc2:cmMk id="{675A5C1E-62CC-44DB-9ABF-D2F6A5A16EA4}"/>
              </pc2:cmMkLst>
            </pc226:cmChg>
          </p:ext>
        </pc:extLst>
      </pc:sldChg>
      <pc:sldChg chg="modSp">
        <pc:chgData name="Paola Lusardi" userId="S::lusardi@newsomelaw.com::92792c0b-05fa-4a23-b721-ccd4756ab551" providerId="AD" clId="Web-{F507B721-F8B4-3D31-9965-0B554E737DAC}" dt="2023-08-30T18:45:45.794" v="112" actId="20577"/>
        <pc:sldMkLst>
          <pc:docMk/>
          <pc:sldMk cId="3465600817" sldId="306"/>
        </pc:sldMkLst>
        <pc:spChg chg="mod">
          <ac:chgData name="Paola Lusardi" userId="S::lusardi@newsomelaw.com::92792c0b-05fa-4a23-b721-ccd4756ab551" providerId="AD" clId="Web-{F507B721-F8B4-3D31-9965-0B554E737DAC}" dt="2023-08-30T18:45:45.794" v="112" actId="20577"/>
          <ac:spMkLst>
            <pc:docMk/>
            <pc:sldMk cId="3465600817" sldId="306"/>
            <ac:spMk id="3" creationId="{CC88B279-1821-178B-9897-1F8EC2CFB0A2}"/>
          </ac:spMkLst>
        </pc:spChg>
      </pc:sldChg>
      <pc:sldChg chg="modSp">
        <pc:chgData name="Paola Lusardi" userId="S::lusardi@newsomelaw.com::92792c0b-05fa-4a23-b721-ccd4756ab551" providerId="AD" clId="Web-{F507B721-F8B4-3D31-9965-0B554E737DAC}" dt="2023-08-30T18:46:49.452" v="120" actId="20577"/>
        <pc:sldMkLst>
          <pc:docMk/>
          <pc:sldMk cId="3838645528" sldId="307"/>
        </pc:sldMkLst>
        <pc:spChg chg="mod">
          <ac:chgData name="Paola Lusardi" userId="S::lusardi@newsomelaw.com::92792c0b-05fa-4a23-b721-ccd4756ab551" providerId="AD" clId="Web-{F507B721-F8B4-3D31-9965-0B554E737DAC}" dt="2023-08-30T18:46:49.452" v="120" actId="20577"/>
          <ac:spMkLst>
            <pc:docMk/>
            <pc:sldMk cId="3838645528" sldId="307"/>
            <ac:spMk id="2" creationId="{09CC1498-9255-1C29-ED03-554ABEDE6B2C}"/>
          </ac:spMkLst>
        </pc:spChg>
      </pc:sldChg>
      <pc:sldChg chg="modSp">
        <pc:chgData name="Paola Lusardi" userId="S::lusardi@newsomelaw.com::92792c0b-05fa-4a23-b721-ccd4756ab551" providerId="AD" clId="Web-{F507B721-F8B4-3D31-9965-0B554E737DAC}" dt="2023-08-30T18:45:58.919" v="114" actId="20577"/>
        <pc:sldMkLst>
          <pc:docMk/>
          <pc:sldMk cId="1972692126" sldId="308"/>
        </pc:sldMkLst>
        <pc:spChg chg="mod">
          <ac:chgData name="Paola Lusardi" userId="S::lusardi@newsomelaw.com::92792c0b-05fa-4a23-b721-ccd4756ab551" providerId="AD" clId="Web-{F507B721-F8B4-3D31-9965-0B554E737DAC}" dt="2023-08-30T18:45:58.919" v="114" actId="20577"/>
          <ac:spMkLst>
            <pc:docMk/>
            <pc:sldMk cId="1972692126" sldId="308"/>
            <ac:spMk id="4" creationId="{B24D3677-5691-722A-9410-B4C82C8EC7DB}"/>
          </ac:spMkLst>
        </pc:spChg>
      </pc:sldChg>
      <pc:sldChg chg="modSp">
        <pc:chgData name="Paola Lusardi" userId="S::lusardi@newsomelaw.com::92792c0b-05fa-4a23-b721-ccd4756ab551" providerId="AD" clId="Web-{F507B721-F8B4-3D31-9965-0B554E737DAC}" dt="2023-08-30T18:49:51.865" v="145" actId="20577"/>
        <pc:sldMkLst>
          <pc:docMk/>
          <pc:sldMk cId="1738843984" sldId="311"/>
        </pc:sldMkLst>
        <pc:spChg chg="mod">
          <ac:chgData name="Paola Lusardi" userId="S::lusardi@newsomelaw.com::92792c0b-05fa-4a23-b721-ccd4756ab551" providerId="AD" clId="Web-{F507B721-F8B4-3D31-9965-0B554E737DAC}" dt="2023-08-30T18:48:08.096" v="133" actId="1076"/>
          <ac:spMkLst>
            <pc:docMk/>
            <pc:sldMk cId="1738843984" sldId="311"/>
            <ac:spMk id="2" creationId="{3845B73D-6346-1BAF-1C6F-98222AC888E1}"/>
          </ac:spMkLst>
        </pc:spChg>
        <pc:spChg chg="mod">
          <ac:chgData name="Paola Lusardi" userId="S::lusardi@newsomelaw.com::92792c0b-05fa-4a23-b721-ccd4756ab551" providerId="AD" clId="Web-{F507B721-F8B4-3D31-9965-0B554E737DAC}" dt="2023-08-30T18:47:45.439" v="129" actId="1076"/>
          <ac:spMkLst>
            <pc:docMk/>
            <pc:sldMk cId="1738843984" sldId="311"/>
            <ac:spMk id="3" creationId="{E040430B-DF68-25B2-B51C-8AA7D317BCB5}"/>
          </ac:spMkLst>
        </pc:spChg>
        <pc:spChg chg="mod">
          <ac:chgData name="Paola Lusardi" userId="S::lusardi@newsomelaw.com::92792c0b-05fa-4a23-b721-ccd4756ab551" providerId="AD" clId="Web-{F507B721-F8B4-3D31-9965-0B554E737DAC}" dt="2023-08-30T18:47:41.892" v="128" actId="1076"/>
          <ac:spMkLst>
            <pc:docMk/>
            <pc:sldMk cId="1738843984" sldId="311"/>
            <ac:spMk id="4" creationId="{7529F50C-1024-BDC9-33A3-406E5CDB42AF}"/>
          </ac:spMkLst>
        </pc:spChg>
        <pc:spChg chg="mod">
          <ac:chgData name="Paola Lusardi" userId="S::lusardi@newsomelaw.com::92792c0b-05fa-4a23-b721-ccd4756ab551" providerId="AD" clId="Web-{F507B721-F8B4-3D31-9965-0B554E737DAC}" dt="2023-08-30T18:49:51.865" v="145" actId="20577"/>
          <ac:spMkLst>
            <pc:docMk/>
            <pc:sldMk cId="1738843984" sldId="311"/>
            <ac:spMk id="5" creationId="{7993B6B2-B628-9876-1BE2-1386BA3ACB71}"/>
          </ac:spMkLst>
        </pc:spChg>
      </pc:sldChg>
      <pc:sldChg chg="modSp">
        <pc:chgData name="Paola Lusardi" userId="S::lusardi@newsomelaw.com::92792c0b-05fa-4a23-b721-ccd4756ab551" providerId="AD" clId="Web-{F507B721-F8B4-3D31-9965-0B554E737DAC}" dt="2023-08-30T18:47:29.422" v="126" actId="1076"/>
        <pc:sldMkLst>
          <pc:docMk/>
          <pc:sldMk cId="3769952203" sldId="313"/>
        </pc:sldMkLst>
        <pc:spChg chg="mod">
          <ac:chgData name="Paola Lusardi" userId="S::lusardi@newsomelaw.com::92792c0b-05fa-4a23-b721-ccd4756ab551" providerId="AD" clId="Web-{F507B721-F8B4-3D31-9965-0B554E737DAC}" dt="2023-08-30T18:47:29.422" v="126" actId="1076"/>
          <ac:spMkLst>
            <pc:docMk/>
            <pc:sldMk cId="3769952203" sldId="313"/>
            <ac:spMk id="3" creationId="{C5934536-1FD0-C315-7C11-906B979D49B8}"/>
          </ac:spMkLst>
        </pc:spChg>
      </pc:sldChg>
      <pc:sldChg chg="modSp">
        <pc:chgData name="Paola Lusardi" userId="S::lusardi@newsomelaw.com::92792c0b-05fa-4a23-b721-ccd4756ab551" providerId="AD" clId="Web-{F507B721-F8B4-3D31-9965-0B554E737DAC}" dt="2023-08-30T18:48:51.972" v="134" actId="1076"/>
        <pc:sldMkLst>
          <pc:docMk/>
          <pc:sldMk cId="974195813" sldId="314"/>
        </pc:sldMkLst>
        <pc:spChg chg="mod">
          <ac:chgData name="Paola Lusardi" userId="S::lusardi@newsomelaw.com::92792c0b-05fa-4a23-b721-ccd4756ab551" providerId="AD" clId="Web-{F507B721-F8B4-3D31-9965-0B554E737DAC}" dt="2023-08-30T18:48:51.972" v="134" actId="1076"/>
          <ac:spMkLst>
            <pc:docMk/>
            <pc:sldMk cId="974195813" sldId="314"/>
            <ac:spMk id="3" creationId="{1D9EC8C0-9878-2067-D1C7-491CF57A220D}"/>
          </ac:spMkLst>
        </pc:spChg>
      </pc:sldChg>
      <pc:sldChg chg="modSp">
        <pc:chgData name="Paola Lusardi" userId="S::lusardi@newsomelaw.com::92792c0b-05fa-4a23-b721-ccd4756ab551" providerId="AD" clId="Web-{F507B721-F8B4-3D31-9965-0B554E737DAC}" dt="2023-08-30T18:49:29.364" v="142" actId="1076"/>
        <pc:sldMkLst>
          <pc:docMk/>
          <pc:sldMk cId="1248392133" sldId="315"/>
        </pc:sldMkLst>
        <pc:spChg chg="mod">
          <ac:chgData name="Paola Lusardi" userId="S::lusardi@newsomelaw.com::92792c0b-05fa-4a23-b721-ccd4756ab551" providerId="AD" clId="Web-{F507B721-F8B4-3D31-9965-0B554E737DAC}" dt="2023-08-30T18:49:29.364" v="142" actId="1076"/>
          <ac:spMkLst>
            <pc:docMk/>
            <pc:sldMk cId="1248392133" sldId="315"/>
            <ac:spMk id="3" creationId="{56B48C53-FFB2-3CDE-8E32-487C0365F76C}"/>
          </ac:spMkLst>
        </pc:spChg>
      </pc:sldChg>
      <pc:sldChg chg="modSp">
        <pc:chgData name="Paola Lusardi" userId="S::lusardi@newsomelaw.com::92792c0b-05fa-4a23-b721-ccd4756ab551" providerId="AD" clId="Web-{F507B721-F8B4-3D31-9965-0B554E737DAC}" dt="2023-08-30T18:50:03.897" v="146" actId="1076"/>
        <pc:sldMkLst>
          <pc:docMk/>
          <pc:sldMk cId="1798846446" sldId="316"/>
        </pc:sldMkLst>
        <pc:spChg chg="mod">
          <ac:chgData name="Paola Lusardi" userId="S::lusardi@newsomelaw.com::92792c0b-05fa-4a23-b721-ccd4756ab551" providerId="AD" clId="Web-{F507B721-F8B4-3D31-9965-0B554E737DAC}" dt="2023-08-30T18:50:03.897" v="146" actId="1076"/>
          <ac:spMkLst>
            <pc:docMk/>
            <pc:sldMk cId="1798846446" sldId="316"/>
            <ac:spMk id="4" creationId="{D0E18F84-1BBE-6516-900C-8A2753A008E1}"/>
          </ac:spMkLst>
        </pc:spChg>
      </pc:sldChg>
      <pc:sldChg chg="modSp">
        <pc:chgData name="Paola Lusardi" userId="S::lusardi@newsomelaw.com::92792c0b-05fa-4a23-b721-ccd4756ab551" providerId="AD" clId="Web-{F507B721-F8B4-3D31-9965-0B554E737DAC}" dt="2023-08-30T18:50:31.382" v="150" actId="20577"/>
        <pc:sldMkLst>
          <pc:docMk/>
          <pc:sldMk cId="1532884301" sldId="317"/>
        </pc:sldMkLst>
        <pc:spChg chg="mod">
          <ac:chgData name="Paola Lusardi" userId="S::lusardi@newsomelaw.com::92792c0b-05fa-4a23-b721-ccd4756ab551" providerId="AD" clId="Web-{F507B721-F8B4-3D31-9965-0B554E737DAC}" dt="2023-08-30T18:50:31.382" v="150" actId="20577"/>
          <ac:spMkLst>
            <pc:docMk/>
            <pc:sldMk cId="1532884301" sldId="317"/>
            <ac:spMk id="2" creationId="{440C92DE-231E-6F76-C245-BD2F439710A9}"/>
          </ac:spMkLst>
        </pc:spChg>
      </pc:sldChg>
      <pc:sldChg chg="modSp">
        <pc:chgData name="Paola Lusardi" userId="S::lusardi@newsomelaw.com::92792c0b-05fa-4a23-b721-ccd4756ab551" providerId="AD" clId="Web-{F507B721-F8B4-3D31-9965-0B554E737DAC}" dt="2023-08-30T18:50:45.007" v="151" actId="1076"/>
        <pc:sldMkLst>
          <pc:docMk/>
          <pc:sldMk cId="4001126973" sldId="319"/>
        </pc:sldMkLst>
        <pc:spChg chg="mod">
          <ac:chgData name="Paola Lusardi" userId="S::lusardi@newsomelaw.com::92792c0b-05fa-4a23-b721-ccd4756ab551" providerId="AD" clId="Web-{F507B721-F8B4-3D31-9965-0B554E737DAC}" dt="2023-08-30T18:50:45.007" v="151" actId="1076"/>
          <ac:spMkLst>
            <pc:docMk/>
            <pc:sldMk cId="4001126973" sldId="319"/>
            <ac:spMk id="2" creationId="{AC9A37F0-9C06-B7A3-0D0C-6D52C0FF27E1}"/>
          </ac:spMkLst>
        </pc:spChg>
      </pc:sldChg>
      <pc:sldChg chg="modSp">
        <pc:chgData name="Paola Lusardi" userId="S::lusardi@newsomelaw.com::92792c0b-05fa-4a23-b721-ccd4756ab551" providerId="AD" clId="Web-{F507B721-F8B4-3D31-9965-0B554E737DAC}" dt="2023-08-30T18:51:28.134" v="153" actId="1076"/>
        <pc:sldMkLst>
          <pc:docMk/>
          <pc:sldMk cId="2250936142" sldId="321"/>
        </pc:sldMkLst>
        <pc:spChg chg="mod">
          <ac:chgData name="Paola Lusardi" userId="S::lusardi@newsomelaw.com::92792c0b-05fa-4a23-b721-ccd4756ab551" providerId="AD" clId="Web-{F507B721-F8B4-3D31-9965-0B554E737DAC}" dt="2023-08-30T18:51:28.134" v="153" actId="1076"/>
          <ac:spMkLst>
            <pc:docMk/>
            <pc:sldMk cId="2250936142" sldId="321"/>
            <ac:spMk id="4" creationId="{407883CB-C23B-C866-58B8-52E24D287AD6}"/>
          </ac:spMkLst>
        </pc:spChg>
      </pc:sldChg>
      <pc:sldChg chg="modSp">
        <pc:chgData name="Paola Lusardi" userId="S::lusardi@newsomelaw.com::92792c0b-05fa-4a23-b721-ccd4756ab551" providerId="AD" clId="Web-{F507B721-F8B4-3D31-9965-0B554E737DAC}" dt="2023-08-30T18:51:44.681" v="154" actId="1076"/>
        <pc:sldMkLst>
          <pc:docMk/>
          <pc:sldMk cId="3318565157" sldId="323"/>
        </pc:sldMkLst>
        <pc:spChg chg="mod">
          <ac:chgData name="Paola Lusardi" userId="S::lusardi@newsomelaw.com::92792c0b-05fa-4a23-b721-ccd4756ab551" providerId="AD" clId="Web-{F507B721-F8B4-3D31-9965-0B554E737DAC}" dt="2023-08-30T18:51:44.681" v="154" actId="1076"/>
          <ac:spMkLst>
            <pc:docMk/>
            <pc:sldMk cId="3318565157" sldId="323"/>
            <ac:spMk id="3" creationId="{CC68ED7F-5F7A-2CD6-B7CA-90E23AA39BA3}"/>
          </ac:spMkLst>
        </pc:spChg>
      </pc:sldChg>
      <pc:sldChg chg="modSp">
        <pc:chgData name="Paola Lusardi" userId="S::lusardi@newsomelaw.com::92792c0b-05fa-4a23-b721-ccd4756ab551" providerId="AD" clId="Web-{F507B721-F8B4-3D31-9965-0B554E737DAC}" dt="2023-08-30T18:53:44.311" v="180" actId="1076"/>
        <pc:sldMkLst>
          <pc:docMk/>
          <pc:sldMk cId="2078735122" sldId="324"/>
        </pc:sldMkLst>
        <pc:spChg chg="mod">
          <ac:chgData name="Paola Lusardi" userId="S::lusardi@newsomelaw.com::92792c0b-05fa-4a23-b721-ccd4756ab551" providerId="AD" clId="Web-{F507B721-F8B4-3D31-9965-0B554E737DAC}" dt="2023-08-30T18:53:44.311" v="180" actId="1076"/>
          <ac:spMkLst>
            <pc:docMk/>
            <pc:sldMk cId="2078735122" sldId="324"/>
            <ac:spMk id="3" creationId="{36C95C02-17D8-966C-BB6C-B7A3863E2C06}"/>
          </ac:spMkLst>
        </pc:spChg>
      </pc:sldChg>
      <pc:sldChg chg="modSp">
        <pc:chgData name="Paola Lusardi" userId="S::lusardi@newsomelaw.com::92792c0b-05fa-4a23-b721-ccd4756ab551" providerId="AD" clId="Web-{F507B721-F8B4-3D31-9965-0B554E737DAC}" dt="2023-08-30T18:53:02.419" v="172" actId="1076"/>
        <pc:sldMkLst>
          <pc:docMk/>
          <pc:sldMk cId="3091160719" sldId="326"/>
        </pc:sldMkLst>
        <pc:spChg chg="mod">
          <ac:chgData name="Paola Lusardi" userId="S::lusardi@newsomelaw.com::92792c0b-05fa-4a23-b721-ccd4756ab551" providerId="AD" clId="Web-{F507B721-F8B4-3D31-9965-0B554E737DAC}" dt="2023-08-30T18:53:02.419" v="172" actId="1076"/>
          <ac:spMkLst>
            <pc:docMk/>
            <pc:sldMk cId="3091160719" sldId="326"/>
            <ac:spMk id="3" creationId="{F0932DF6-DBDA-77BA-A975-5CD10D731A16}"/>
          </ac:spMkLst>
        </pc:spChg>
      </pc:sldChg>
      <pc:sldChg chg="modSp">
        <pc:chgData name="Paola Lusardi" userId="S::lusardi@newsomelaw.com::92792c0b-05fa-4a23-b721-ccd4756ab551" providerId="AD" clId="Web-{F507B721-F8B4-3D31-9965-0B554E737DAC}" dt="2023-08-30T18:53:17.044" v="174" actId="20577"/>
        <pc:sldMkLst>
          <pc:docMk/>
          <pc:sldMk cId="201581277" sldId="327"/>
        </pc:sldMkLst>
        <pc:spChg chg="mod">
          <ac:chgData name="Paola Lusardi" userId="S::lusardi@newsomelaw.com::92792c0b-05fa-4a23-b721-ccd4756ab551" providerId="AD" clId="Web-{F507B721-F8B4-3D31-9965-0B554E737DAC}" dt="2023-08-30T18:53:17.044" v="174" actId="20577"/>
          <ac:spMkLst>
            <pc:docMk/>
            <pc:sldMk cId="201581277" sldId="327"/>
            <ac:spMk id="2" creationId="{CFD6CB7F-6975-F041-6C32-920622E473E4}"/>
          </ac:spMkLst>
        </pc:spChg>
      </pc:sldChg>
      <pc:sldChg chg="modSp">
        <pc:chgData name="Paola Lusardi" userId="S::lusardi@newsomelaw.com::92792c0b-05fa-4a23-b721-ccd4756ab551" providerId="AD" clId="Web-{F507B721-F8B4-3D31-9965-0B554E737DAC}" dt="2023-08-30T18:54:52.266" v="189" actId="1076"/>
        <pc:sldMkLst>
          <pc:docMk/>
          <pc:sldMk cId="125867967" sldId="328"/>
        </pc:sldMkLst>
        <pc:spChg chg="mod">
          <ac:chgData name="Paola Lusardi" userId="S::lusardi@newsomelaw.com::92792c0b-05fa-4a23-b721-ccd4756ab551" providerId="AD" clId="Web-{F507B721-F8B4-3D31-9965-0B554E737DAC}" dt="2023-08-30T18:54:52.266" v="189" actId="1076"/>
          <ac:spMkLst>
            <pc:docMk/>
            <pc:sldMk cId="125867967" sldId="328"/>
            <ac:spMk id="3" creationId="{1E34B791-C851-5636-5F8B-25F4847D7201}"/>
          </ac:spMkLst>
        </pc:spChg>
      </pc:sldChg>
      <pc:sldChg chg="modSp">
        <pc:chgData name="Paola Lusardi" userId="S::lusardi@newsomelaw.com::92792c0b-05fa-4a23-b721-ccd4756ab551" providerId="AD" clId="Web-{F507B721-F8B4-3D31-9965-0B554E737DAC}" dt="2023-08-30T18:55:27.736" v="191" actId="14100"/>
        <pc:sldMkLst>
          <pc:docMk/>
          <pc:sldMk cId="2127057684" sldId="330"/>
        </pc:sldMkLst>
        <pc:spChg chg="mod">
          <ac:chgData name="Paola Lusardi" userId="S::lusardi@newsomelaw.com::92792c0b-05fa-4a23-b721-ccd4756ab551" providerId="AD" clId="Web-{F507B721-F8B4-3D31-9965-0B554E737DAC}" dt="2023-08-30T18:55:23.955" v="190" actId="14100"/>
          <ac:spMkLst>
            <pc:docMk/>
            <pc:sldMk cId="2127057684" sldId="330"/>
            <ac:spMk id="2" creationId="{26DB49D3-0A97-0779-425D-C33A4E4AEBD5}"/>
          </ac:spMkLst>
        </pc:spChg>
        <pc:spChg chg="mod">
          <ac:chgData name="Paola Lusardi" userId="S::lusardi@newsomelaw.com::92792c0b-05fa-4a23-b721-ccd4756ab551" providerId="AD" clId="Web-{F507B721-F8B4-3D31-9965-0B554E737DAC}" dt="2023-08-30T18:55:27.736" v="191" actId="14100"/>
          <ac:spMkLst>
            <pc:docMk/>
            <pc:sldMk cId="2127057684" sldId="330"/>
            <ac:spMk id="3" creationId="{07840221-90E4-1E0C-F214-51A025379668}"/>
          </ac:spMkLst>
        </pc:spChg>
      </pc:sldChg>
      <pc:sldChg chg="modSp">
        <pc:chgData name="Paola Lusardi" userId="S::lusardi@newsomelaw.com::92792c0b-05fa-4a23-b721-ccd4756ab551" providerId="AD" clId="Web-{F507B721-F8B4-3D31-9965-0B554E737DAC}" dt="2023-08-30T18:10:53.610" v="2" actId="20577"/>
        <pc:sldMkLst>
          <pc:docMk/>
          <pc:sldMk cId="1857401475" sldId="332"/>
        </pc:sldMkLst>
        <pc:spChg chg="mod">
          <ac:chgData name="Paola Lusardi" userId="S::lusardi@newsomelaw.com::92792c0b-05fa-4a23-b721-ccd4756ab551" providerId="AD" clId="Web-{F507B721-F8B4-3D31-9965-0B554E737DAC}" dt="2023-08-30T18:10:53.610" v="2" actId="20577"/>
          <ac:spMkLst>
            <pc:docMk/>
            <pc:sldMk cId="1857401475" sldId="332"/>
            <ac:spMk id="2" creationId="{09C0AC69-7834-D9F5-E3AE-55051595D800}"/>
          </ac:spMkLst>
        </pc:spChg>
      </pc:sldChg>
    </pc:docChg>
  </pc:docChgLst>
  <pc:docChgLst>
    <pc:chgData name="Paola Lusardi" userId="92792c0b-05fa-4a23-b721-ccd4756ab551" providerId="ADAL" clId="{39852552-DC2E-4010-B1D4-998C6D066668}"/>
    <pc:docChg chg="undo redo custSel modSld">
      <pc:chgData name="Paola Lusardi" userId="92792c0b-05fa-4a23-b721-ccd4756ab551" providerId="ADAL" clId="{39852552-DC2E-4010-B1D4-998C6D066668}" dt="2023-08-31T15:25:53.991" v="744" actId="1076"/>
      <pc:docMkLst>
        <pc:docMk/>
      </pc:docMkLst>
      <pc:sldChg chg="modSp mod">
        <pc:chgData name="Paola Lusardi" userId="92792c0b-05fa-4a23-b721-ccd4756ab551" providerId="ADAL" clId="{39852552-DC2E-4010-B1D4-998C6D066668}" dt="2023-08-31T14:58:18.018" v="736" actId="20577"/>
        <pc:sldMkLst>
          <pc:docMk/>
          <pc:sldMk cId="2900644250" sldId="256"/>
        </pc:sldMkLst>
        <pc:spChg chg="mod">
          <ac:chgData name="Paola Lusardi" userId="92792c0b-05fa-4a23-b721-ccd4756ab551" providerId="ADAL" clId="{39852552-DC2E-4010-B1D4-998C6D066668}" dt="2023-08-31T14:58:18.018" v="736" actId="20577"/>
          <ac:spMkLst>
            <pc:docMk/>
            <pc:sldMk cId="2900644250" sldId="256"/>
            <ac:spMk id="2" creationId="{1140C5CD-E43C-1A71-F31A-CE38319DEF68}"/>
          </ac:spMkLst>
        </pc:spChg>
        <pc:spChg chg="mod">
          <ac:chgData name="Paola Lusardi" userId="92792c0b-05fa-4a23-b721-ccd4756ab551" providerId="ADAL" clId="{39852552-DC2E-4010-B1D4-998C6D066668}" dt="2023-08-30T17:11:59.741" v="633" actId="1076"/>
          <ac:spMkLst>
            <pc:docMk/>
            <pc:sldMk cId="2900644250" sldId="256"/>
            <ac:spMk id="3" creationId="{107146CD-1245-BEA4-06D5-D81D1928A9E4}"/>
          </ac:spMkLst>
        </pc:spChg>
      </pc:sldChg>
      <pc:sldChg chg="modSp mod">
        <pc:chgData name="Paola Lusardi" userId="92792c0b-05fa-4a23-b721-ccd4756ab551" providerId="ADAL" clId="{39852552-DC2E-4010-B1D4-998C6D066668}" dt="2023-08-30T16:39:24.164" v="413" actId="14100"/>
        <pc:sldMkLst>
          <pc:docMk/>
          <pc:sldMk cId="3505049143" sldId="258"/>
        </pc:sldMkLst>
        <pc:picChg chg="mod">
          <ac:chgData name="Paola Lusardi" userId="92792c0b-05fa-4a23-b721-ccd4756ab551" providerId="ADAL" clId="{39852552-DC2E-4010-B1D4-998C6D066668}" dt="2023-08-30T16:39:24.164" v="413" actId="14100"/>
          <ac:picMkLst>
            <pc:docMk/>
            <pc:sldMk cId="3505049143" sldId="258"/>
            <ac:picMk id="4" creationId="{0B84ACE4-4AF9-752A-D8DC-E1CE884E76AB}"/>
          </ac:picMkLst>
        </pc:picChg>
      </pc:sldChg>
      <pc:sldChg chg="modSp mod">
        <pc:chgData name="Paola Lusardi" userId="92792c0b-05fa-4a23-b721-ccd4756ab551" providerId="ADAL" clId="{39852552-DC2E-4010-B1D4-998C6D066668}" dt="2023-08-30T17:16:43.737" v="683" actId="1076"/>
        <pc:sldMkLst>
          <pc:docMk/>
          <pc:sldMk cId="861347584" sldId="259"/>
        </pc:sldMkLst>
        <pc:spChg chg="mod">
          <ac:chgData name="Paola Lusardi" userId="92792c0b-05fa-4a23-b721-ccd4756ab551" providerId="ADAL" clId="{39852552-DC2E-4010-B1D4-998C6D066668}" dt="2023-08-30T17:16:43.737" v="683" actId="1076"/>
          <ac:spMkLst>
            <pc:docMk/>
            <pc:sldMk cId="861347584" sldId="259"/>
            <ac:spMk id="2" creationId="{897B4A4F-59F8-DDDE-0FE5-849C89AC7E35}"/>
          </ac:spMkLst>
        </pc:spChg>
      </pc:sldChg>
      <pc:sldChg chg="addSp delSp modSp mod">
        <pc:chgData name="Paola Lusardi" userId="92792c0b-05fa-4a23-b721-ccd4756ab551" providerId="ADAL" clId="{39852552-DC2E-4010-B1D4-998C6D066668}" dt="2023-08-31T14:59:11.555" v="738" actId="1076"/>
        <pc:sldMkLst>
          <pc:docMk/>
          <pc:sldMk cId="3659690852" sldId="260"/>
        </pc:sldMkLst>
        <pc:spChg chg="mod">
          <ac:chgData name="Paola Lusardi" userId="92792c0b-05fa-4a23-b721-ccd4756ab551" providerId="ADAL" clId="{39852552-DC2E-4010-B1D4-998C6D066668}" dt="2023-08-30T17:15:27.368" v="672" actId="1076"/>
          <ac:spMkLst>
            <pc:docMk/>
            <pc:sldMk cId="3659690852" sldId="260"/>
            <ac:spMk id="3" creationId="{1BEE08D1-E2AC-8BA0-9F50-843944FA566F}"/>
          </ac:spMkLst>
        </pc:spChg>
        <pc:spChg chg="add del">
          <ac:chgData name="Paola Lusardi" userId="92792c0b-05fa-4a23-b721-ccd4756ab551" providerId="ADAL" clId="{39852552-DC2E-4010-B1D4-998C6D066668}" dt="2023-08-30T17:13:21.303" v="642" actId="26606"/>
          <ac:spMkLst>
            <pc:docMk/>
            <pc:sldMk cId="3659690852" sldId="260"/>
            <ac:spMk id="19" creationId="{3AFE8227-C443-417B-BA91-520EB1EF4559}"/>
          </ac:spMkLst>
        </pc:spChg>
        <pc:spChg chg="add del">
          <ac:chgData name="Paola Lusardi" userId="92792c0b-05fa-4a23-b721-ccd4756ab551" providerId="ADAL" clId="{39852552-DC2E-4010-B1D4-998C6D066668}" dt="2023-08-30T17:13:21.303" v="642" actId="26606"/>
          <ac:spMkLst>
            <pc:docMk/>
            <pc:sldMk cId="3659690852" sldId="260"/>
            <ac:spMk id="20" creationId="{907741FC-B544-4A6E-B831-6789D042333D}"/>
          </ac:spMkLst>
        </pc:spChg>
        <pc:spChg chg="add del">
          <ac:chgData name="Paola Lusardi" userId="92792c0b-05fa-4a23-b721-ccd4756ab551" providerId="ADAL" clId="{39852552-DC2E-4010-B1D4-998C6D066668}" dt="2023-08-30T17:13:21.303" v="642" actId="26606"/>
          <ac:spMkLst>
            <pc:docMk/>
            <pc:sldMk cId="3659690852" sldId="260"/>
            <ac:spMk id="21" creationId="{3F0BE7ED-7814-4273-B18A-F26CC0380380}"/>
          </ac:spMkLst>
        </pc:spChg>
        <pc:spChg chg="add del">
          <ac:chgData name="Paola Lusardi" userId="92792c0b-05fa-4a23-b721-ccd4756ab551" providerId="ADAL" clId="{39852552-DC2E-4010-B1D4-998C6D066668}" dt="2023-08-30T17:13:17.802" v="637" actId="26606"/>
          <ac:spMkLst>
            <pc:docMk/>
            <pc:sldMk cId="3659690852" sldId="260"/>
            <ac:spMk id="23" creationId="{04812C46-200A-4DEB-A05E-3ED6C68C2387}"/>
          </ac:spMkLst>
        </pc:spChg>
        <pc:spChg chg="add del">
          <ac:chgData name="Paola Lusardi" userId="92792c0b-05fa-4a23-b721-ccd4756ab551" providerId="ADAL" clId="{39852552-DC2E-4010-B1D4-998C6D066668}" dt="2023-08-30T17:13:17.802" v="637" actId="26606"/>
          <ac:spMkLst>
            <pc:docMk/>
            <pc:sldMk cId="3659690852" sldId="260"/>
            <ac:spMk id="24" creationId="{D1EA859B-E555-4109-94F3-6700E046E008}"/>
          </ac:spMkLst>
        </pc:spChg>
        <pc:spChg chg="add del">
          <ac:chgData name="Paola Lusardi" userId="92792c0b-05fa-4a23-b721-ccd4756ab551" providerId="ADAL" clId="{39852552-DC2E-4010-B1D4-998C6D066668}" dt="2023-08-30T16:36:06.649" v="393" actId="26606"/>
          <ac:spMkLst>
            <pc:docMk/>
            <pc:sldMk cId="3659690852" sldId="260"/>
            <ac:spMk id="26" creationId="{3AFE8227-C443-417B-BA91-520EB1EF4559}"/>
          </ac:spMkLst>
        </pc:spChg>
        <pc:spChg chg="add del">
          <ac:chgData name="Paola Lusardi" userId="92792c0b-05fa-4a23-b721-ccd4756ab551" providerId="ADAL" clId="{39852552-DC2E-4010-B1D4-998C6D066668}" dt="2023-08-30T17:13:19.506" v="639" actId="26606"/>
          <ac:spMkLst>
            <pc:docMk/>
            <pc:sldMk cId="3659690852" sldId="260"/>
            <ac:spMk id="27" creationId="{7FEAE179-C525-48F3-AD47-0E9E2B6F2E2E}"/>
          </ac:spMkLst>
        </pc:spChg>
        <pc:spChg chg="add del">
          <ac:chgData name="Paola Lusardi" userId="92792c0b-05fa-4a23-b721-ccd4756ab551" providerId="ADAL" clId="{39852552-DC2E-4010-B1D4-998C6D066668}" dt="2023-08-30T16:36:06.649" v="393" actId="26606"/>
          <ac:spMkLst>
            <pc:docMk/>
            <pc:sldMk cId="3659690852" sldId="260"/>
            <ac:spMk id="28" creationId="{907741FC-B544-4A6E-B831-6789D042333D}"/>
          </ac:spMkLst>
        </pc:spChg>
        <pc:spChg chg="add del">
          <ac:chgData name="Paola Lusardi" userId="92792c0b-05fa-4a23-b721-ccd4756ab551" providerId="ADAL" clId="{39852552-DC2E-4010-B1D4-998C6D066668}" dt="2023-08-30T17:13:19.506" v="639" actId="26606"/>
          <ac:spMkLst>
            <pc:docMk/>
            <pc:sldMk cId="3659690852" sldId="260"/>
            <ac:spMk id="29" creationId="{95C8260E-968F-44E8-A823-ABB431311926}"/>
          </ac:spMkLst>
        </pc:spChg>
        <pc:spChg chg="add del">
          <ac:chgData name="Paola Lusardi" userId="92792c0b-05fa-4a23-b721-ccd4756ab551" providerId="ADAL" clId="{39852552-DC2E-4010-B1D4-998C6D066668}" dt="2023-08-30T16:36:06.649" v="393" actId="26606"/>
          <ac:spMkLst>
            <pc:docMk/>
            <pc:sldMk cId="3659690852" sldId="260"/>
            <ac:spMk id="30" creationId="{3F0BE7ED-7814-4273-B18A-F26CC0380380}"/>
          </ac:spMkLst>
        </pc:spChg>
        <pc:spChg chg="add del">
          <ac:chgData name="Paola Lusardi" userId="92792c0b-05fa-4a23-b721-ccd4756ab551" providerId="ADAL" clId="{39852552-DC2E-4010-B1D4-998C6D066668}" dt="2023-08-30T17:13:19.506" v="639" actId="26606"/>
          <ac:spMkLst>
            <pc:docMk/>
            <pc:sldMk cId="3659690852" sldId="260"/>
            <ac:spMk id="31" creationId="{2C1BBA94-3F40-40AA-8BB9-E69E25E537C1}"/>
          </ac:spMkLst>
        </pc:spChg>
        <pc:spChg chg="add del">
          <ac:chgData name="Paola Lusardi" userId="92792c0b-05fa-4a23-b721-ccd4756ab551" providerId="ADAL" clId="{39852552-DC2E-4010-B1D4-998C6D066668}" dt="2023-08-30T17:13:19.506" v="639" actId="26606"/>
          <ac:spMkLst>
            <pc:docMk/>
            <pc:sldMk cId="3659690852" sldId="260"/>
            <ac:spMk id="32" creationId="{FE43805F-24A6-46A4-B19B-54F28347355C}"/>
          </ac:spMkLst>
        </pc:spChg>
        <pc:spChg chg="add del">
          <ac:chgData name="Paola Lusardi" userId="92792c0b-05fa-4a23-b721-ccd4756ab551" providerId="ADAL" clId="{39852552-DC2E-4010-B1D4-998C6D066668}" dt="2023-08-30T17:13:21.299" v="641" actId="26606"/>
          <ac:spMkLst>
            <pc:docMk/>
            <pc:sldMk cId="3659690852" sldId="260"/>
            <ac:spMk id="34" creationId="{04812C46-200A-4DEB-A05E-3ED6C68C2387}"/>
          </ac:spMkLst>
        </pc:spChg>
        <pc:spChg chg="add del">
          <ac:chgData name="Paola Lusardi" userId="92792c0b-05fa-4a23-b721-ccd4756ab551" providerId="ADAL" clId="{39852552-DC2E-4010-B1D4-998C6D066668}" dt="2023-08-30T17:13:21.299" v="641" actId="26606"/>
          <ac:spMkLst>
            <pc:docMk/>
            <pc:sldMk cId="3659690852" sldId="260"/>
            <ac:spMk id="35" creationId="{D1EA859B-E555-4109-94F3-6700E046E008}"/>
          </ac:spMkLst>
        </pc:spChg>
        <pc:spChg chg="add">
          <ac:chgData name="Paola Lusardi" userId="92792c0b-05fa-4a23-b721-ccd4756ab551" providerId="ADAL" clId="{39852552-DC2E-4010-B1D4-998C6D066668}" dt="2023-08-30T17:13:21.303" v="642" actId="26606"/>
          <ac:spMkLst>
            <pc:docMk/>
            <pc:sldMk cId="3659690852" sldId="260"/>
            <ac:spMk id="37" creationId="{3AFE8227-C443-417B-BA91-520EB1EF4559}"/>
          </ac:spMkLst>
        </pc:spChg>
        <pc:spChg chg="add">
          <ac:chgData name="Paola Lusardi" userId="92792c0b-05fa-4a23-b721-ccd4756ab551" providerId="ADAL" clId="{39852552-DC2E-4010-B1D4-998C6D066668}" dt="2023-08-30T17:13:21.303" v="642" actId="26606"/>
          <ac:spMkLst>
            <pc:docMk/>
            <pc:sldMk cId="3659690852" sldId="260"/>
            <ac:spMk id="38" creationId="{907741FC-B544-4A6E-B831-6789D042333D}"/>
          </ac:spMkLst>
        </pc:spChg>
        <pc:spChg chg="add">
          <ac:chgData name="Paola Lusardi" userId="92792c0b-05fa-4a23-b721-ccd4756ab551" providerId="ADAL" clId="{39852552-DC2E-4010-B1D4-998C6D066668}" dt="2023-08-30T17:13:21.303" v="642" actId="26606"/>
          <ac:spMkLst>
            <pc:docMk/>
            <pc:sldMk cId="3659690852" sldId="260"/>
            <ac:spMk id="39" creationId="{3F0BE7ED-7814-4273-B18A-F26CC0380380}"/>
          </ac:spMkLst>
        </pc:spChg>
        <pc:picChg chg="mod ord modCrop">
          <ac:chgData name="Paola Lusardi" userId="92792c0b-05fa-4a23-b721-ccd4756ab551" providerId="ADAL" clId="{39852552-DC2E-4010-B1D4-998C6D066668}" dt="2023-08-31T14:59:11.555" v="738" actId="1076"/>
          <ac:picMkLst>
            <pc:docMk/>
            <pc:sldMk cId="3659690852" sldId="260"/>
            <ac:picMk id="4" creationId="{869581FC-7ACE-21D1-0B98-104EDB51FA72}"/>
          </ac:picMkLst>
        </pc:picChg>
      </pc:sldChg>
      <pc:sldChg chg="modSp mod">
        <pc:chgData name="Paola Lusardi" userId="92792c0b-05fa-4a23-b721-ccd4756ab551" providerId="ADAL" clId="{39852552-DC2E-4010-B1D4-998C6D066668}" dt="2023-08-30T17:17:48.764" v="699" actId="1076"/>
        <pc:sldMkLst>
          <pc:docMk/>
          <pc:sldMk cId="1158983746" sldId="261"/>
        </pc:sldMkLst>
        <pc:spChg chg="mod">
          <ac:chgData name="Paola Lusardi" userId="92792c0b-05fa-4a23-b721-ccd4756ab551" providerId="ADAL" clId="{39852552-DC2E-4010-B1D4-998C6D066668}" dt="2023-08-30T17:17:13.602" v="690" actId="1076"/>
          <ac:spMkLst>
            <pc:docMk/>
            <pc:sldMk cId="1158983746" sldId="261"/>
            <ac:spMk id="2" creationId="{C18E16CC-8B84-223E-F048-CEE22EF33870}"/>
          </ac:spMkLst>
        </pc:spChg>
        <pc:spChg chg="mod">
          <ac:chgData name="Paola Lusardi" userId="92792c0b-05fa-4a23-b721-ccd4756ab551" providerId="ADAL" clId="{39852552-DC2E-4010-B1D4-998C6D066668}" dt="2023-08-30T17:17:44.736" v="698" actId="1076"/>
          <ac:spMkLst>
            <pc:docMk/>
            <pc:sldMk cId="1158983746" sldId="261"/>
            <ac:spMk id="6" creationId="{C41EDEA2-CD3D-30E9-F8CB-109AE1299C8B}"/>
          </ac:spMkLst>
        </pc:spChg>
        <pc:picChg chg="mod">
          <ac:chgData name="Paola Lusardi" userId="92792c0b-05fa-4a23-b721-ccd4756ab551" providerId="ADAL" clId="{39852552-DC2E-4010-B1D4-998C6D066668}" dt="2023-08-30T17:17:48.764" v="699" actId="1076"/>
          <ac:picMkLst>
            <pc:docMk/>
            <pc:sldMk cId="1158983746" sldId="261"/>
            <ac:picMk id="4" creationId="{9677602E-2242-55E7-7E6C-BA572EC492BD}"/>
          </ac:picMkLst>
        </pc:picChg>
      </pc:sldChg>
      <pc:sldChg chg="modSp mod">
        <pc:chgData name="Paola Lusardi" userId="92792c0b-05fa-4a23-b721-ccd4756ab551" providerId="ADAL" clId="{39852552-DC2E-4010-B1D4-998C6D066668}" dt="2023-08-30T17:18:03.807" v="702" actId="122"/>
        <pc:sldMkLst>
          <pc:docMk/>
          <pc:sldMk cId="2187939745" sldId="262"/>
        </pc:sldMkLst>
        <pc:spChg chg="mod">
          <ac:chgData name="Paola Lusardi" userId="92792c0b-05fa-4a23-b721-ccd4756ab551" providerId="ADAL" clId="{39852552-DC2E-4010-B1D4-998C6D066668}" dt="2023-08-30T17:18:03.807" v="702" actId="122"/>
          <ac:spMkLst>
            <pc:docMk/>
            <pc:sldMk cId="2187939745" sldId="262"/>
            <ac:spMk id="4" creationId="{A569385B-3D5F-5ECC-3C19-1970A304A86A}"/>
          </ac:spMkLst>
        </pc:spChg>
        <pc:picChg chg="mod">
          <ac:chgData name="Paola Lusardi" userId="92792c0b-05fa-4a23-b721-ccd4756ab551" providerId="ADAL" clId="{39852552-DC2E-4010-B1D4-998C6D066668}" dt="2023-08-30T16:43:05.012" v="420" actId="1076"/>
          <ac:picMkLst>
            <pc:docMk/>
            <pc:sldMk cId="2187939745" sldId="262"/>
            <ac:picMk id="6" creationId="{C33AE8FD-8066-7DE6-E066-CDCE5D8E8062}"/>
          </ac:picMkLst>
        </pc:picChg>
      </pc:sldChg>
      <pc:sldChg chg="modSp mod">
        <pc:chgData name="Paola Lusardi" userId="92792c0b-05fa-4a23-b721-ccd4756ab551" providerId="ADAL" clId="{39852552-DC2E-4010-B1D4-998C6D066668}" dt="2023-08-30T17:18:25.973" v="707" actId="122"/>
        <pc:sldMkLst>
          <pc:docMk/>
          <pc:sldMk cId="2333036004" sldId="263"/>
        </pc:sldMkLst>
        <pc:spChg chg="mod">
          <ac:chgData name="Paola Lusardi" userId="92792c0b-05fa-4a23-b721-ccd4756ab551" providerId="ADAL" clId="{39852552-DC2E-4010-B1D4-998C6D066668}" dt="2023-08-30T17:18:25.973" v="707" actId="122"/>
          <ac:spMkLst>
            <pc:docMk/>
            <pc:sldMk cId="2333036004" sldId="263"/>
            <ac:spMk id="4" creationId="{EE98AA41-7527-5F31-58FB-260849D49043}"/>
          </ac:spMkLst>
        </pc:spChg>
        <pc:picChg chg="mod">
          <ac:chgData name="Paola Lusardi" userId="92792c0b-05fa-4a23-b721-ccd4756ab551" providerId="ADAL" clId="{39852552-DC2E-4010-B1D4-998C6D066668}" dt="2023-08-30T17:18:09.505" v="703" actId="1076"/>
          <ac:picMkLst>
            <pc:docMk/>
            <pc:sldMk cId="2333036004" sldId="263"/>
            <ac:picMk id="3" creationId="{53B25F24-0F6A-F952-24DB-2EA10348A417}"/>
          </ac:picMkLst>
        </pc:picChg>
      </pc:sldChg>
      <pc:sldChg chg="modSp mod">
        <pc:chgData name="Paola Lusardi" userId="92792c0b-05fa-4a23-b721-ccd4756ab551" providerId="ADAL" clId="{39852552-DC2E-4010-B1D4-998C6D066668}" dt="2023-08-29T20:41:44.751" v="0" actId="14100"/>
        <pc:sldMkLst>
          <pc:docMk/>
          <pc:sldMk cId="3902231765" sldId="265"/>
        </pc:sldMkLst>
        <pc:spChg chg="mod">
          <ac:chgData name="Paola Lusardi" userId="92792c0b-05fa-4a23-b721-ccd4756ab551" providerId="ADAL" clId="{39852552-DC2E-4010-B1D4-998C6D066668}" dt="2023-08-29T20:41:44.751" v="0" actId="14100"/>
          <ac:spMkLst>
            <pc:docMk/>
            <pc:sldMk cId="3902231765" sldId="265"/>
            <ac:spMk id="3" creationId="{29BAF418-DC45-82CB-E914-D844E39A3FC9}"/>
          </ac:spMkLst>
        </pc:spChg>
      </pc:sldChg>
      <pc:sldChg chg="modSp mod">
        <pc:chgData name="Paola Lusardi" userId="92792c0b-05fa-4a23-b721-ccd4756ab551" providerId="ADAL" clId="{39852552-DC2E-4010-B1D4-998C6D066668}" dt="2023-08-30T16:52:58.191" v="464" actId="14100"/>
        <pc:sldMkLst>
          <pc:docMk/>
          <pc:sldMk cId="224795836" sldId="266"/>
        </pc:sldMkLst>
        <pc:spChg chg="mod">
          <ac:chgData name="Paola Lusardi" userId="92792c0b-05fa-4a23-b721-ccd4756ab551" providerId="ADAL" clId="{39852552-DC2E-4010-B1D4-998C6D066668}" dt="2023-08-30T16:52:58.191" v="464" actId="14100"/>
          <ac:spMkLst>
            <pc:docMk/>
            <pc:sldMk cId="224795836" sldId="266"/>
            <ac:spMk id="3" creationId="{9C0D7E22-DF83-120A-0305-9B21AFC58EDD}"/>
          </ac:spMkLst>
        </pc:spChg>
        <pc:spChg chg="mod">
          <ac:chgData name="Paola Lusardi" userId="92792c0b-05fa-4a23-b721-ccd4756ab551" providerId="ADAL" clId="{39852552-DC2E-4010-B1D4-998C6D066668}" dt="2023-08-30T16:52:36.102" v="456" actId="403"/>
          <ac:spMkLst>
            <pc:docMk/>
            <pc:sldMk cId="224795836" sldId="266"/>
            <ac:spMk id="4" creationId="{AC1F184B-79C9-F853-BA9C-B8EF70C78B35}"/>
          </ac:spMkLst>
        </pc:spChg>
      </pc:sldChg>
      <pc:sldChg chg="addSp delSp modSp mod setBg">
        <pc:chgData name="Paola Lusardi" userId="92792c0b-05fa-4a23-b721-ccd4756ab551" providerId="ADAL" clId="{39852552-DC2E-4010-B1D4-998C6D066668}" dt="2023-08-30T17:10:57.433" v="616" actId="732"/>
        <pc:sldMkLst>
          <pc:docMk/>
          <pc:sldMk cId="1099362039" sldId="268"/>
        </pc:sldMkLst>
        <pc:spChg chg="add del">
          <ac:chgData name="Paola Lusardi" userId="92792c0b-05fa-4a23-b721-ccd4756ab551" providerId="ADAL" clId="{39852552-DC2E-4010-B1D4-998C6D066668}" dt="2023-08-30T17:09:49.058" v="570" actId="26606"/>
          <ac:spMkLst>
            <pc:docMk/>
            <pc:sldMk cId="1099362039" sldId="268"/>
            <ac:spMk id="8" creationId="{7BDAC5B6-20CE-447F-8BA1-F2274AC7AE5B}"/>
          </ac:spMkLst>
        </pc:spChg>
        <pc:spChg chg="add del">
          <ac:chgData name="Paola Lusardi" userId="92792c0b-05fa-4a23-b721-ccd4756ab551" providerId="ADAL" clId="{39852552-DC2E-4010-B1D4-998C6D066668}" dt="2023-08-30T17:09:49.058" v="570" actId="26606"/>
          <ac:spMkLst>
            <pc:docMk/>
            <pc:sldMk cId="1099362039" sldId="268"/>
            <ac:spMk id="10" creationId="{D1D22B31-BF8F-446B-9009-8A251FB177CB}"/>
          </ac:spMkLst>
        </pc:spChg>
        <pc:spChg chg="add del">
          <ac:chgData name="Paola Lusardi" userId="92792c0b-05fa-4a23-b721-ccd4756ab551" providerId="ADAL" clId="{39852552-DC2E-4010-B1D4-998C6D066668}" dt="2023-08-30T17:09:51.580" v="574" actId="26606"/>
          <ac:spMkLst>
            <pc:docMk/>
            <pc:sldMk cId="1099362039" sldId="268"/>
            <ac:spMk id="14" creationId="{22F15A2D-2324-487D-A02A-BF46C5C580EB}"/>
          </ac:spMkLst>
        </pc:spChg>
        <pc:spChg chg="add del">
          <ac:chgData name="Paola Lusardi" userId="92792c0b-05fa-4a23-b721-ccd4756ab551" providerId="ADAL" clId="{39852552-DC2E-4010-B1D4-998C6D066668}" dt="2023-08-30T17:09:51.580" v="574" actId="26606"/>
          <ac:spMkLst>
            <pc:docMk/>
            <pc:sldMk cId="1099362039" sldId="268"/>
            <ac:spMk id="15" creationId="{17A7F34E-D418-47E2-9F86-2C45BBC31210}"/>
          </ac:spMkLst>
        </pc:spChg>
        <pc:spChg chg="add del">
          <ac:chgData name="Paola Lusardi" userId="92792c0b-05fa-4a23-b721-ccd4756ab551" providerId="ADAL" clId="{39852552-DC2E-4010-B1D4-998C6D066668}" dt="2023-08-30T17:09:51.580" v="574" actId="26606"/>
          <ac:spMkLst>
            <pc:docMk/>
            <pc:sldMk cId="1099362039" sldId="268"/>
            <ac:spMk id="16" creationId="{2AEAFA59-923A-4F54-8B49-44C970BCC323}"/>
          </ac:spMkLst>
        </pc:spChg>
        <pc:spChg chg="add del">
          <ac:chgData name="Paola Lusardi" userId="92792c0b-05fa-4a23-b721-ccd4756ab551" providerId="ADAL" clId="{39852552-DC2E-4010-B1D4-998C6D066668}" dt="2023-08-30T17:09:52.612" v="576" actId="26606"/>
          <ac:spMkLst>
            <pc:docMk/>
            <pc:sldMk cId="1099362039" sldId="268"/>
            <ac:spMk id="18" creationId="{5F879AC3-D4CE-493C-ADC7-06205677F4F8}"/>
          </ac:spMkLst>
        </pc:spChg>
        <pc:spChg chg="add del">
          <ac:chgData name="Paola Lusardi" userId="92792c0b-05fa-4a23-b721-ccd4756ab551" providerId="ADAL" clId="{39852552-DC2E-4010-B1D4-998C6D066668}" dt="2023-08-30T17:09:52.612" v="576" actId="26606"/>
          <ac:spMkLst>
            <pc:docMk/>
            <pc:sldMk cId="1099362039" sldId="268"/>
            <ac:spMk id="19" creationId="{736F0DFD-0954-464F-BF12-DD2E6F6E0380}"/>
          </ac:spMkLst>
        </pc:spChg>
        <pc:spChg chg="add del">
          <ac:chgData name="Paola Lusardi" userId="92792c0b-05fa-4a23-b721-ccd4756ab551" providerId="ADAL" clId="{39852552-DC2E-4010-B1D4-998C6D066668}" dt="2023-08-30T17:09:53.810" v="578" actId="26606"/>
          <ac:spMkLst>
            <pc:docMk/>
            <pc:sldMk cId="1099362039" sldId="268"/>
            <ac:spMk id="21" creationId="{0B761509-3B9A-49A6-A84B-C3D86811697D}"/>
          </ac:spMkLst>
        </pc:spChg>
        <pc:spChg chg="add del">
          <ac:chgData name="Paola Lusardi" userId="92792c0b-05fa-4a23-b721-ccd4756ab551" providerId="ADAL" clId="{39852552-DC2E-4010-B1D4-998C6D066668}" dt="2023-08-30T17:09:53.810" v="578" actId="26606"/>
          <ac:spMkLst>
            <pc:docMk/>
            <pc:sldMk cId="1099362039" sldId="268"/>
            <ac:spMk id="22" creationId="{91DE43FD-EB47-414A-B0AB-169B0FFFA527}"/>
          </ac:spMkLst>
        </pc:spChg>
        <pc:spChg chg="add del">
          <ac:chgData name="Paola Lusardi" userId="92792c0b-05fa-4a23-b721-ccd4756ab551" providerId="ADAL" clId="{39852552-DC2E-4010-B1D4-998C6D066668}" dt="2023-08-30T17:09:55.477" v="580" actId="26606"/>
          <ac:spMkLst>
            <pc:docMk/>
            <pc:sldMk cId="1099362039" sldId="268"/>
            <ac:spMk id="26" creationId="{DA2E7C1E-2B5A-4BBA-AE51-1CD8C19309D7}"/>
          </ac:spMkLst>
        </pc:spChg>
        <pc:spChg chg="add del">
          <ac:chgData name="Paola Lusardi" userId="92792c0b-05fa-4a23-b721-ccd4756ab551" providerId="ADAL" clId="{39852552-DC2E-4010-B1D4-998C6D066668}" dt="2023-08-30T17:09:55.477" v="580" actId="26606"/>
          <ac:spMkLst>
            <pc:docMk/>
            <pc:sldMk cId="1099362039" sldId="268"/>
            <ac:spMk id="27" creationId="{43DF76B1-5174-4FAF-9D19-FFEE98426836}"/>
          </ac:spMkLst>
        </pc:spChg>
        <pc:spChg chg="add del">
          <ac:chgData name="Paola Lusardi" userId="92792c0b-05fa-4a23-b721-ccd4756ab551" providerId="ADAL" clId="{39852552-DC2E-4010-B1D4-998C6D066668}" dt="2023-08-30T17:09:56.420" v="582" actId="26606"/>
          <ac:spMkLst>
            <pc:docMk/>
            <pc:sldMk cId="1099362039" sldId="268"/>
            <ac:spMk id="29" creationId="{22F15A2D-2324-487D-A02A-BF46C5C580EB}"/>
          </ac:spMkLst>
        </pc:spChg>
        <pc:spChg chg="add del">
          <ac:chgData name="Paola Lusardi" userId="92792c0b-05fa-4a23-b721-ccd4756ab551" providerId="ADAL" clId="{39852552-DC2E-4010-B1D4-998C6D066668}" dt="2023-08-30T17:09:56.420" v="582" actId="26606"/>
          <ac:spMkLst>
            <pc:docMk/>
            <pc:sldMk cId="1099362039" sldId="268"/>
            <ac:spMk id="30" creationId="{2AEAFA59-923A-4F54-8B49-44C970BCC323}"/>
          </ac:spMkLst>
        </pc:spChg>
        <pc:spChg chg="add del">
          <ac:chgData name="Paola Lusardi" userId="92792c0b-05fa-4a23-b721-ccd4756ab551" providerId="ADAL" clId="{39852552-DC2E-4010-B1D4-998C6D066668}" dt="2023-08-30T17:09:56.420" v="582" actId="26606"/>
          <ac:spMkLst>
            <pc:docMk/>
            <pc:sldMk cId="1099362039" sldId="268"/>
            <ac:spMk id="31" creationId="{C37E9D4B-7BFA-4D10-B666-547BAC499469}"/>
          </ac:spMkLst>
        </pc:spChg>
        <pc:spChg chg="add del">
          <ac:chgData name="Paola Lusardi" userId="92792c0b-05fa-4a23-b721-ccd4756ab551" providerId="ADAL" clId="{39852552-DC2E-4010-B1D4-998C6D066668}" dt="2023-08-30T17:10:00.507" v="584" actId="26606"/>
          <ac:spMkLst>
            <pc:docMk/>
            <pc:sldMk cId="1099362039" sldId="268"/>
            <ac:spMk id="33" creationId="{C83A5C14-ED91-4CD1-809E-D29FF97C9AF5}"/>
          </ac:spMkLst>
        </pc:spChg>
        <pc:spChg chg="add del">
          <ac:chgData name="Paola Lusardi" userId="92792c0b-05fa-4a23-b721-ccd4756ab551" providerId="ADAL" clId="{39852552-DC2E-4010-B1D4-998C6D066668}" dt="2023-08-30T17:10:00.507" v="584" actId="26606"/>
          <ac:spMkLst>
            <pc:docMk/>
            <pc:sldMk cId="1099362039" sldId="268"/>
            <ac:spMk id="34" creationId="{56065185-5C34-4F86-AA96-AA4D065B0EF4}"/>
          </ac:spMkLst>
        </pc:spChg>
        <pc:spChg chg="add del">
          <ac:chgData name="Paola Lusardi" userId="92792c0b-05fa-4a23-b721-ccd4756ab551" providerId="ADAL" clId="{39852552-DC2E-4010-B1D4-998C6D066668}" dt="2023-08-30T17:10:00.951" v="586" actId="26606"/>
          <ac:spMkLst>
            <pc:docMk/>
            <pc:sldMk cId="1099362039" sldId="268"/>
            <ac:spMk id="36" creationId="{7C1E5815-D54C-487F-A054-6D4930ADE3DF}"/>
          </ac:spMkLst>
        </pc:spChg>
        <pc:spChg chg="add del">
          <ac:chgData name="Paola Lusardi" userId="92792c0b-05fa-4a23-b721-ccd4756ab551" providerId="ADAL" clId="{39852552-DC2E-4010-B1D4-998C6D066668}" dt="2023-08-30T17:10:00.951" v="586" actId="26606"/>
          <ac:spMkLst>
            <pc:docMk/>
            <pc:sldMk cId="1099362039" sldId="268"/>
            <ac:spMk id="37" creationId="{736F0DFD-0954-464F-BF12-DD2E6F6E0380}"/>
          </ac:spMkLst>
        </pc:spChg>
        <pc:spChg chg="add del">
          <ac:chgData name="Paola Lusardi" userId="92792c0b-05fa-4a23-b721-ccd4756ab551" providerId="ADAL" clId="{39852552-DC2E-4010-B1D4-998C6D066668}" dt="2023-08-30T17:10:02.175" v="588" actId="26606"/>
          <ac:spMkLst>
            <pc:docMk/>
            <pc:sldMk cId="1099362039" sldId="268"/>
            <ac:spMk id="39" creationId="{D153EDB2-4AAD-43F4-AE78-4D326C813369}"/>
          </ac:spMkLst>
        </pc:spChg>
        <pc:spChg chg="add del">
          <ac:chgData name="Paola Lusardi" userId="92792c0b-05fa-4a23-b721-ccd4756ab551" providerId="ADAL" clId="{39852552-DC2E-4010-B1D4-998C6D066668}" dt="2023-08-30T17:10:03.800" v="590" actId="26606"/>
          <ac:spMkLst>
            <pc:docMk/>
            <pc:sldMk cId="1099362039" sldId="268"/>
            <ac:spMk id="45" creationId="{6680F1D3-7650-4307-A001-0163AD371D29}"/>
          </ac:spMkLst>
        </pc:spChg>
        <pc:spChg chg="add del">
          <ac:chgData name="Paola Lusardi" userId="92792c0b-05fa-4a23-b721-ccd4756ab551" providerId="ADAL" clId="{39852552-DC2E-4010-B1D4-998C6D066668}" dt="2023-08-30T17:10:04.399" v="592" actId="26606"/>
          <ac:spMkLst>
            <pc:docMk/>
            <pc:sldMk cId="1099362039" sldId="268"/>
            <ac:spMk id="47" creationId="{8950AD4C-6AF3-49F8-94E1-DBCAFB39478B}"/>
          </ac:spMkLst>
        </pc:spChg>
        <pc:spChg chg="add del">
          <ac:chgData name="Paola Lusardi" userId="92792c0b-05fa-4a23-b721-ccd4756ab551" providerId="ADAL" clId="{39852552-DC2E-4010-B1D4-998C6D066668}" dt="2023-08-30T17:10:04.399" v="592" actId="26606"/>
          <ac:spMkLst>
            <pc:docMk/>
            <pc:sldMk cId="1099362039" sldId="268"/>
            <ac:spMk id="48" creationId="{8DBEAE55-3EA1-41D7-A212-5F7D8986C1F2}"/>
          </ac:spMkLst>
        </pc:spChg>
        <pc:spChg chg="add del">
          <ac:chgData name="Paola Lusardi" userId="92792c0b-05fa-4a23-b721-ccd4756ab551" providerId="ADAL" clId="{39852552-DC2E-4010-B1D4-998C6D066668}" dt="2023-08-30T17:10:04.399" v="592" actId="26606"/>
          <ac:spMkLst>
            <pc:docMk/>
            <pc:sldMk cId="1099362039" sldId="268"/>
            <ac:spMk id="49" creationId="{CFC5F0E7-644F-4101-BE72-12825CF537E7}"/>
          </ac:spMkLst>
        </pc:spChg>
        <pc:spChg chg="add del">
          <ac:chgData name="Paola Lusardi" userId="92792c0b-05fa-4a23-b721-ccd4756ab551" providerId="ADAL" clId="{39852552-DC2E-4010-B1D4-998C6D066668}" dt="2023-08-30T17:10:04.399" v="592" actId="26606"/>
          <ac:spMkLst>
            <pc:docMk/>
            <pc:sldMk cId="1099362039" sldId="268"/>
            <ac:spMk id="50" creationId="{B1F9B6B4-B0C4-45C6-A086-901C960D03E7}"/>
          </ac:spMkLst>
        </pc:spChg>
        <pc:spChg chg="add del">
          <ac:chgData name="Paola Lusardi" userId="92792c0b-05fa-4a23-b721-ccd4756ab551" providerId="ADAL" clId="{39852552-DC2E-4010-B1D4-998C6D066668}" dt="2023-08-30T17:10:08" v="594" actId="26606"/>
          <ac:spMkLst>
            <pc:docMk/>
            <pc:sldMk cId="1099362039" sldId="268"/>
            <ac:spMk id="52" creationId="{8950AD4C-6AF3-49F8-94E1-DBCAFB39478B}"/>
          </ac:spMkLst>
        </pc:spChg>
        <pc:spChg chg="add del">
          <ac:chgData name="Paola Lusardi" userId="92792c0b-05fa-4a23-b721-ccd4756ab551" providerId="ADAL" clId="{39852552-DC2E-4010-B1D4-998C6D066668}" dt="2023-08-30T17:10:08" v="594" actId="26606"/>
          <ac:spMkLst>
            <pc:docMk/>
            <pc:sldMk cId="1099362039" sldId="268"/>
            <ac:spMk id="53" creationId="{0ACBD85E-A404-45CB-B532-1039E479D4C6}"/>
          </ac:spMkLst>
        </pc:spChg>
        <pc:spChg chg="add del">
          <ac:chgData name="Paola Lusardi" userId="92792c0b-05fa-4a23-b721-ccd4756ab551" providerId="ADAL" clId="{39852552-DC2E-4010-B1D4-998C6D066668}" dt="2023-08-30T17:10:08" v="594" actId="26606"/>
          <ac:spMkLst>
            <pc:docMk/>
            <pc:sldMk cId="1099362039" sldId="268"/>
            <ac:spMk id="54" creationId="{DB1626B1-BAC7-4893-A5AC-620597685187}"/>
          </ac:spMkLst>
        </pc:spChg>
        <pc:spChg chg="add del">
          <ac:chgData name="Paola Lusardi" userId="92792c0b-05fa-4a23-b721-ccd4756ab551" providerId="ADAL" clId="{39852552-DC2E-4010-B1D4-998C6D066668}" dt="2023-08-30T17:10:08" v="594" actId="26606"/>
          <ac:spMkLst>
            <pc:docMk/>
            <pc:sldMk cId="1099362039" sldId="268"/>
            <ac:spMk id="55" creationId="{D64E9910-51FE-45BF-973D-9D2401FD3C63}"/>
          </ac:spMkLst>
        </pc:spChg>
        <pc:spChg chg="add del">
          <ac:chgData name="Paola Lusardi" userId="92792c0b-05fa-4a23-b721-ccd4756ab551" providerId="ADAL" clId="{39852552-DC2E-4010-B1D4-998C6D066668}" dt="2023-08-30T17:10:09.471" v="596" actId="26606"/>
          <ac:spMkLst>
            <pc:docMk/>
            <pc:sldMk cId="1099362039" sldId="268"/>
            <ac:spMk id="57" creationId="{7BDAC5B6-20CE-447F-8BA1-F2274AC7AE5B}"/>
          </ac:spMkLst>
        </pc:spChg>
        <pc:spChg chg="add del">
          <ac:chgData name="Paola Lusardi" userId="92792c0b-05fa-4a23-b721-ccd4756ab551" providerId="ADAL" clId="{39852552-DC2E-4010-B1D4-998C6D066668}" dt="2023-08-30T17:10:09.471" v="596" actId="26606"/>
          <ac:spMkLst>
            <pc:docMk/>
            <pc:sldMk cId="1099362039" sldId="268"/>
            <ac:spMk id="58" creationId="{D1D22B31-BF8F-446B-9009-8A251FB177CB}"/>
          </ac:spMkLst>
        </pc:spChg>
        <pc:spChg chg="add del">
          <ac:chgData name="Paola Lusardi" userId="92792c0b-05fa-4a23-b721-ccd4756ab551" providerId="ADAL" clId="{39852552-DC2E-4010-B1D4-998C6D066668}" dt="2023-08-30T17:10:15.230" v="600" actId="26606"/>
          <ac:spMkLst>
            <pc:docMk/>
            <pc:sldMk cId="1099362039" sldId="268"/>
            <ac:spMk id="62" creationId="{7BDAC5B6-20CE-447F-8BA1-F2274AC7AE5B}"/>
          </ac:spMkLst>
        </pc:spChg>
        <pc:spChg chg="add del">
          <ac:chgData name="Paola Lusardi" userId="92792c0b-05fa-4a23-b721-ccd4756ab551" providerId="ADAL" clId="{39852552-DC2E-4010-B1D4-998C6D066668}" dt="2023-08-30T17:10:15.230" v="600" actId="26606"/>
          <ac:spMkLst>
            <pc:docMk/>
            <pc:sldMk cId="1099362039" sldId="268"/>
            <ac:spMk id="63" creationId="{D1D22B31-BF8F-446B-9009-8A251FB177CB}"/>
          </ac:spMkLst>
        </pc:spChg>
        <pc:spChg chg="add del">
          <ac:chgData name="Paola Lusardi" userId="92792c0b-05fa-4a23-b721-ccd4756ab551" providerId="ADAL" clId="{39852552-DC2E-4010-B1D4-998C6D066668}" dt="2023-08-30T17:10:19.580" v="604" actId="26606"/>
          <ac:spMkLst>
            <pc:docMk/>
            <pc:sldMk cId="1099362039" sldId="268"/>
            <ac:spMk id="67" creationId="{22F15A2D-2324-487D-A02A-BF46C5C580EB}"/>
          </ac:spMkLst>
        </pc:spChg>
        <pc:spChg chg="add del">
          <ac:chgData name="Paola Lusardi" userId="92792c0b-05fa-4a23-b721-ccd4756ab551" providerId="ADAL" clId="{39852552-DC2E-4010-B1D4-998C6D066668}" dt="2023-08-30T17:10:19.580" v="604" actId="26606"/>
          <ac:spMkLst>
            <pc:docMk/>
            <pc:sldMk cId="1099362039" sldId="268"/>
            <ac:spMk id="68" creationId="{2AEAFA59-923A-4F54-8B49-44C970BCC323}"/>
          </ac:spMkLst>
        </pc:spChg>
        <pc:spChg chg="add del">
          <ac:chgData name="Paola Lusardi" userId="92792c0b-05fa-4a23-b721-ccd4756ab551" providerId="ADAL" clId="{39852552-DC2E-4010-B1D4-998C6D066668}" dt="2023-08-30T17:10:19.580" v="604" actId="26606"/>
          <ac:spMkLst>
            <pc:docMk/>
            <pc:sldMk cId="1099362039" sldId="268"/>
            <ac:spMk id="69" creationId="{C37E9D4B-7BFA-4D10-B666-547BAC499469}"/>
          </ac:spMkLst>
        </pc:spChg>
        <pc:spChg chg="add del">
          <ac:chgData name="Paola Lusardi" userId="92792c0b-05fa-4a23-b721-ccd4756ab551" providerId="ADAL" clId="{39852552-DC2E-4010-B1D4-998C6D066668}" dt="2023-08-30T17:10:20.351" v="606" actId="26606"/>
          <ac:spMkLst>
            <pc:docMk/>
            <pc:sldMk cId="1099362039" sldId="268"/>
            <ac:spMk id="71" creationId="{C83A5C14-ED91-4CD1-809E-D29FF97C9AF5}"/>
          </ac:spMkLst>
        </pc:spChg>
        <pc:spChg chg="add del">
          <ac:chgData name="Paola Lusardi" userId="92792c0b-05fa-4a23-b721-ccd4756ab551" providerId="ADAL" clId="{39852552-DC2E-4010-B1D4-998C6D066668}" dt="2023-08-30T17:10:20.351" v="606" actId="26606"/>
          <ac:spMkLst>
            <pc:docMk/>
            <pc:sldMk cId="1099362039" sldId="268"/>
            <ac:spMk id="72" creationId="{56065185-5C34-4F86-AA96-AA4D065B0EF4}"/>
          </ac:spMkLst>
        </pc:spChg>
        <pc:spChg chg="add">
          <ac:chgData name="Paola Lusardi" userId="92792c0b-05fa-4a23-b721-ccd4756ab551" providerId="ADAL" clId="{39852552-DC2E-4010-B1D4-998C6D066668}" dt="2023-08-30T17:10:20.355" v="607" actId="26606"/>
          <ac:spMkLst>
            <pc:docMk/>
            <pc:sldMk cId="1099362039" sldId="268"/>
            <ac:spMk id="74" creationId="{22F15A2D-2324-487D-A02A-BF46C5C580EB}"/>
          </ac:spMkLst>
        </pc:spChg>
        <pc:spChg chg="add">
          <ac:chgData name="Paola Lusardi" userId="92792c0b-05fa-4a23-b721-ccd4756ab551" providerId="ADAL" clId="{39852552-DC2E-4010-B1D4-998C6D066668}" dt="2023-08-30T17:10:20.355" v="607" actId="26606"/>
          <ac:spMkLst>
            <pc:docMk/>
            <pc:sldMk cId="1099362039" sldId="268"/>
            <ac:spMk id="75" creationId="{2AEAFA59-923A-4F54-8B49-44C970BCC323}"/>
          </ac:spMkLst>
        </pc:spChg>
        <pc:spChg chg="add">
          <ac:chgData name="Paola Lusardi" userId="92792c0b-05fa-4a23-b721-ccd4756ab551" providerId="ADAL" clId="{39852552-DC2E-4010-B1D4-998C6D066668}" dt="2023-08-30T17:10:20.355" v="607" actId="26606"/>
          <ac:spMkLst>
            <pc:docMk/>
            <pc:sldMk cId="1099362039" sldId="268"/>
            <ac:spMk id="76" creationId="{C37E9D4B-7BFA-4D10-B666-547BAC499469}"/>
          </ac:spMkLst>
        </pc:spChg>
        <pc:grpChg chg="add del">
          <ac:chgData name="Paola Lusardi" userId="92792c0b-05fa-4a23-b721-ccd4756ab551" providerId="ADAL" clId="{39852552-DC2E-4010-B1D4-998C6D066668}" dt="2023-08-30T17:09:53.810" v="578" actId="26606"/>
          <ac:grpSpMkLst>
            <pc:docMk/>
            <pc:sldMk cId="1099362039" sldId="268"/>
            <ac:grpSpMk id="23" creationId="{58495BCC-CE77-4CC2-952E-846F41119FD5}"/>
          </ac:grpSpMkLst>
        </pc:grpChg>
        <pc:grpChg chg="add del">
          <ac:chgData name="Paola Lusardi" userId="92792c0b-05fa-4a23-b721-ccd4756ab551" providerId="ADAL" clId="{39852552-DC2E-4010-B1D4-998C6D066668}" dt="2023-08-30T17:10:02.175" v="588" actId="26606"/>
          <ac:grpSpMkLst>
            <pc:docMk/>
            <pc:sldMk cId="1099362039" sldId="268"/>
            <ac:grpSpMk id="40" creationId="{A3CB7779-72E2-4E92-AE18-6BBC335DD881}"/>
          </ac:grpSpMkLst>
        </pc:grpChg>
        <pc:picChg chg="mod modCrop">
          <ac:chgData name="Paola Lusardi" userId="92792c0b-05fa-4a23-b721-ccd4756ab551" providerId="ADAL" clId="{39852552-DC2E-4010-B1D4-998C6D066668}" dt="2023-08-30T17:10:57.433" v="616" actId="732"/>
          <ac:picMkLst>
            <pc:docMk/>
            <pc:sldMk cId="1099362039" sldId="268"/>
            <ac:picMk id="3" creationId="{10C8E688-12A3-099D-0785-0FE42B3224D3}"/>
          </ac:picMkLst>
        </pc:picChg>
        <pc:cxnChg chg="add del">
          <ac:chgData name="Paola Lusardi" userId="92792c0b-05fa-4a23-b721-ccd4756ab551" providerId="ADAL" clId="{39852552-DC2E-4010-B1D4-998C6D066668}" dt="2023-08-30T17:09:50.269" v="572" actId="26606"/>
          <ac:cxnSpMkLst>
            <pc:docMk/>
            <pc:sldMk cId="1099362039" sldId="268"/>
            <ac:cxnSpMk id="12" creationId="{22F6364A-B358-4BEE-B158-0734D2C938D4}"/>
          </ac:cxnSpMkLst>
        </pc:cxnChg>
        <pc:cxnChg chg="add del">
          <ac:chgData name="Paola Lusardi" userId="92792c0b-05fa-4a23-b721-ccd4756ab551" providerId="ADAL" clId="{39852552-DC2E-4010-B1D4-998C6D066668}" dt="2023-08-30T17:10:12.155" v="598" actId="26606"/>
          <ac:cxnSpMkLst>
            <pc:docMk/>
            <pc:sldMk cId="1099362039" sldId="268"/>
            <ac:cxnSpMk id="60" creationId="{22F6364A-B358-4BEE-B158-0734D2C938D4}"/>
          </ac:cxnSpMkLst>
        </pc:cxnChg>
        <pc:cxnChg chg="add del">
          <ac:chgData name="Paola Lusardi" userId="92792c0b-05fa-4a23-b721-ccd4756ab551" providerId="ADAL" clId="{39852552-DC2E-4010-B1D4-998C6D066668}" dt="2023-08-30T17:10:17.762" v="602" actId="26606"/>
          <ac:cxnSpMkLst>
            <pc:docMk/>
            <pc:sldMk cId="1099362039" sldId="268"/>
            <ac:cxnSpMk id="65" creationId="{22F6364A-B358-4BEE-B158-0734D2C938D4}"/>
          </ac:cxnSpMkLst>
        </pc:cxnChg>
      </pc:sldChg>
      <pc:sldChg chg="modSp mod">
        <pc:chgData name="Paola Lusardi" userId="92792c0b-05fa-4a23-b721-ccd4756ab551" providerId="ADAL" clId="{39852552-DC2E-4010-B1D4-998C6D066668}" dt="2023-08-30T16:49:33.283" v="439" actId="1076"/>
        <pc:sldMkLst>
          <pc:docMk/>
          <pc:sldMk cId="3003012064" sldId="269"/>
        </pc:sldMkLst>
        <pc:picChg chg="mod modCrop">
          <ac:chgData name="Paola Lusardi" userId="92792c0b-05fa-4a23-b721-ccd4756ab551" providerId="ADAL" clId="{39852552-DC2E-4010-B1D4-998C6D066668}" dt="2023-08-30T16:49:33.283" v="439" actId="1076"/>
          <ac:picMkLst>
            <pc:docMk/>
            <pc:sldMk cId="3003012064" sldId="269"/>
            <ac:picMk id="5" creationId="{EC378D30-95E9-8589-8AB7-5966B95E39CA}"/>
          </ac:picMkLst>
        </pc:picChg>
      </pc:sldChg>
      <pc:sldChg chg="modSp mod">
        <pc:chgData name="Paola Lusardi" userId="92792c0b-05fa-4a23-b721-ccd4756ab551" providerId="ADAL" clId="{39852552-DC2E-4010-B1D4-998C6D066668}" dt="2023-08-30T17:18:36.741" v="710" actId="1076"/>
        <pc:sldMkLst>
          <pc:docMk/>
          <pc:sldMk cId="3665229518" sldId="270"/>
        </pc:sldMkLst>
        <pc:spChg chg="mod">
          <ac:chgData name="Paola Lusardi" userId="92792c0b-05fa-4a23-b721-ccd4756ab551" providerId="ADAL" clId="{39852552-DC2E-4010-B1D4-998C6D066668}" dt="2023-08-30T17:18:36.741" v="710" actId="1076"/>
          <ac:spMkLst>
            <pc:docMk/>
            <pc:sldMk cId="3665229518" sldId="270"/>
            <ac:spMk id="2" creationId="{FC9236B6-C0B4-4ECB-90B6-5F19A6605D5E}"/>
          </ac:spMkLst>
        </pc:spChg>
      </pc:sldChg>
      <pc:sldChg chg="modSp mod">
        <pc:chgData name="Paola Lusardi" userId="92792c0b-05fa-4a23-b721-ccd4756ab551" providerId="ADAL" clId="{39852552-DC2E-4010-B1D4-998C6D066668}" dt="2023-08-29T20:41:59.310" v="4" actId="403"/>
        <pc:sldMkLst>
          <pc:docMk/>
          <pc:sldMk cId="3137292187" sldId="271"/>
        </pc:sldMkLst>
        <pc:spChg chg="mod">
          <ac:chgData name="Paola Lusardi" userId="92792c0b-05fa-4a23-b721-ccd4756ab551" providerId="ADAL" clId="{39852552-DC2E-4010-B1D4-998C6D066668}" dt="2023-08-29T20:41:59.310" v="4" actId="403"/>
          <ac:spMkLst>
            <pc:docMk/>
            <pc:sldMk cId="3137292187" sldId="271"/>
            <ac:spMk id="2" creationId="{C6347C28-940F-6EC0-7AE8-40D5BAD687A9}"/>
          </ac:spMkLst>
        </pc:spChg>
      </pc:sldChg>
      <pc:sldChg chg="modSp mod">
        <pc:chgData name="Paola Lusardi" userId="92792c0b-05fa-4a23-b721-ccd4756ab551" providerId="ADAL" clId="{39852552-DC2E-4010-B1D4-998C6D066668}" dt="2023-08-30T17:20:11.908" v="719" actId="27636"/>
        <pc:sldMkLst>
          <pc:docMk/>
          <pc:sldMk cId="1346467697" sldId="273"/>
        </pc:sldMkLst>
        <pc:spChg chg="mod">
          <ac:chgData name="Paola Lusardi" userId="92792c0b-05fa-4a23-b721-ccd4756ab551" providerId="ADAL" clId="{39852552-DC2E-4010-B1D4-998C6D066668}" dt="2023-08-30T17:20:11.905" v="718" actId="27636"/>
          <ac:spMkLst>
            <pc:docMk/>
            <pc:sldMk cId="1346467697" sldId="273"/>
            <ac:spMk id="3" creationId="{696B226C-E08F-52A0-ACA9-98205299C9D6}"/>
          </ac:spMkLst>
        </pc:spChg>
        <pc:spChg chg="mod">
          <ac:chgData name="Paola Lusardi" userId="92792c0b-05fa-4a23-b721-ccd4756ab551" providerId="ADAL" clId="{39852552-DC2E-4010-B1D4-998C6D066668}" dt="2023-08-30T17:20:11.908" v="719" actId="27636"/>
          <ac:spMkLst>
            <pc:docMk/>
            <pc:sldMk cId="1346467697" sldId="273"/>
            <ac:spMk id="4" creationId="{2D9C676F-CD15-6A7E-671F-7EA71341E6D9}"/>
          </ac:spMkLst>
        </pc:spChg>
      </pc:sldChg>
      <pc:sldChg chg="modSp mod">
        <pc:chgData name="Paola Lusardi" userId="92792c0b-05fa-4a23-b721-ccd4756ab551" providerId="ADAL" clId="{39852552-DC2E-4010-B1D4-998C6D066668}" dt="2023-08-30T17:20:55.998" v="728" actId="403"/>
        <pc:sldMkLst>
          <pc:docMk/>
          <pc:sldMk cId="1188987376" sldId="274"/>
        </pc:sldMkLst>
        <pc:spChg chg="mod">
          <ac:chgData name="Paola Lusardi" userId="92792c0b-05fa-4a23-b721-ccd4756ab551" providerId="ADAL" clId="{39852552-DC2E-4010-B1D4-998C6D066668}" dt="2023-08-30T17:20:30.697" v="722" actId="2711"/>
          <ac:spMkLst>
            <pc:docMk/>
            <pc:sldMk cId="1188987376" sldId="274"/>
            <ac:spMk id="2" creationId="{3AD49979-C659-A40E-D153-0D3549A86FB0}"/>
          </ac:spMkLst>
        </pc:spChg>
        <pc:spChg chg="mod">
          <ac:chgData name="Paola Lusardi" userId="92792c0b-05fa-4a23-b721-ccd4756ab551" providerId="ADAL" clId="{39852552-DC2E-4010-B1D4-998C6D066668}" dt="2023-08-30T17:20:51.655" v="726" actId="403"/>
          <ac:spMkLst>
            <pc:docMk/>
            <pc:sldMk cId="1188987376" sldId="274"/>
            <ac:spMk id="3" creationId="{B93CFB62-D145-D0BF-DE4F-B9C2DD55AC24}"/>
          </ac:spMkLst>
        </pc:spChg>
        <pc:spChg chg="mod">
          <ac:chgData name="Paola Lusardi" userId="92792c0b-05fa-4a23-b721-ccd4756ab551" providerId="ADAL" clId="{39852552-DC2E-4010-B1D4-998C6D066668}" dt="2023-08-30T17:20:55.998" v="728" actId="403"/>
          <ac:spMkLst>
            <pc:docMk/>
            <pc:sldMk cId="1188987376" sldId="274"/>
            <ac:spMk id="4" creationId="{A0ABEBB4-9B51-7931-1D63-AF9B1018044D}"/>
          </ac:spMkLst>
        </pc:spChg>
      </pc:sldChg>
      <pc:sldChg chg="modSp mod">
        <pc:chgData name="Paola Lusardi" userId="92792c0b-05fa-4a23-b721-ccd4756ab551" providerId="ADAL" clId="{39852552-DC2E-4010-B1D4-998C6D066668}" dt="2023-08-30T17:20:23.306" v="721" actId="14100"/>
        <pc:sldMkLst>
          <pc:docMk/>
          <pc:sldMk cId="437176107" sldId="276"/>
        </pc:sldMkLst>
        <pc:spChg chg="mod">
          <ac:chgData name="Paola Lusardi" userId="92792c0b-05fa-4a23-b721-ccd4756ab551" providerId="ADAL" clId="{39852552-DC2E-4010-B1D4-998C6D066668}" dt="2023-08-30T17:20:18.657" v="720" actId="14100"/>
          <ac:spMkLst>
            <pc:docMk/>
            <pc:sldMk cId="437176107" sldId="276"/>
            <ac:spMk id="3" creationId="{10498241-887B-AC24-9DC0-9C77DE722A4D}"/>
          </ac:spMkLst>
        </pc:spChg>
        <pc:spChg chg="mod">
          <ac:chgData name="Paola Lusardi" userId="92792c0b-05fa-4a23-b721-ccd4756ab551" providerId="ADAL" clId="{39852552-DC2E-4010-B1D4-998C6D066668}" dt="2023-08-30T17:20:23.306" v="721" actId="14100"/>
          <ac:spMkLst>
            <pc:docMk/>
            <pc:sldMk cId="437176107" sldId="276"/>
            <ac:spMk id="4" creationId="{B562DB53-DF53-89C6-A7AD-0175F40503F5}"/>
          </ac:spMkLst>
        </pc:spChg>
      </pc:sldChg>
      <pc:sldChg chg="modSp mod">
        <pc:chgData name="Paola Lusardi" userId="92792c0b-05fa-4a23-b721-ccd4756ab551" providerId="ADAL" clId="{39852552-DC2E-4010-B1D4-998C6D066668}" dt="2023-08-30T17:19:49.929" v="715" actId="1076"/>
        <pc:sldMkLst>
          <pc:docMk/>
          <pc:sldMk cId="1562459954" sldId="278"/>
        </pc:sldMkLst>
        <pc:spChg chg="mod">
          <ac:chgData name="Paola Lusardi" userId="92792c0b-05fa-4a23-b721-ccd4756ab551" providerId="ADAL" clId="{39852552-DC2E-4010-B1D4-998C6D066668}" dt="2023-08-30T17:19:44.894" v="713" actId="1076"/>
          <ac:spMkLst>
            <pc:docMk/>
            <pc:sldMk cId="1562459954" sldId="278"/>
            <ac:spMk id="3" creationId="{BBF9D83A-0916-5E11-D05B-27FCA0EA6428}"/>
          </ac:spMkLst>
        </pc:spChg>
        <pc:spChg chg="mod">
          <ac:chgData name="Paola Lusardi" userId="92792c0b-05fa-4a23-b721-ccd4756ab551" providerId="ADAL" clId="{39852552-DC2E-4010-B1D4-998C6D066668}" dt="2023-08-30T17:19:49.929" v="715" actId="1076"/>
          <ac:spMkLst>
            <pc:docMk/>
            <pc:sldMk cId="1562459954" sldId="278"/>
            <ac:spMk id="4" creationId="{7F842959-2040-527B-DC4D-98F9A80119F0}"/>
          </ac:spMkLst>
        </pc:spChg>
        <pc:spChg chg="mod">
          <ac:chgData name="Paola Lusardi" userId="92792c0b-05fa-4a23-b721-ccd4756ab551" providerId="ADAL" clId="{39852552-DC2E-4010-B1D4-998C6D066668}" dt="2023-08-30T16:53:33.482" v="465" actId="1076"/>
          <ac:spMkLst>
            <pc:docMk/>
            <pc:sldMk cId="1562459954" sldId="278"/>
            <ac:spMk id="6" creationId="{53DEA9FA-0BB5-9058-06D8-16D69A18E819}"/>
          </ac:spMkLst>
        </pc:spChg>
      </pc:sldChg>
      <pc:sldChg chg="modSp mod">
        <pc:chgData name="Paola Lusardi" userId="92792c0b-05fa-4a23-b721-ccd4756ab551" providerId="ADAL" clId="{39852552-DC2E-4010-B1D4-998C6D066668}" dt="2023-08-30T17:21:16.485" v="732" actId="14100"/>
        <pc:sldMkLst>
          <pc:docMk/>
          <pc:sldMk cId="1807793349" sldId="280"/>
        </pc:sldMkLst>
        <pc:spChg chg="mod">
          <ac:chgData name="Paola Lusardi" userId="92792c0b-05fa-4a23-b721-ccd4756ab551" providerId="ADAL" clId="{39852552-DC2E-4010-B1D4-998C6D066668}" dt="2023-08-30T17:21:16.485" v="732" actId="14100"/>
          <ac:spMkLst>
            <pc:docMk/>
            <pc:sldMk cId="1807793349" sldId="280"/>
            <ac:spMk id="2" creationId="{B99B4DE4-6936-499A-4FEC-2FEA548F40EB}"/>
          </ac:spMkLst>
        </pc:spChg>
        <pc:spChg chg="mod">
          <ac:chgData name="Paola Lusardi" userId="92792c0b-05fa-4a23-b721-ccd4756ab551" providerId="ADAL" clId="{39852552-DC2E-4010-B1D4-998C6D066668}" dt="2023-08-29T20:44:09.367" v="16" actId="2710"/>
          <ac:spMkLst>
            <pc:docMk/>
            <pc:sldMk cId="1807793349" sldId="280"/>
            <ac:spMk id="3" creationId="{E0E89FDA-EB29-E179-9F2A-F880B5B78D9F}"/>
          </ac:spMkLst>
        </pc:spChg>
        <pc:spChg chg="mod">
          <ac:chgData name="Paola Lusardi" userId="92792c0b-05fa-4a23-b721-ccd4756ab551" providerId="ADAL" clId="{39852552-DC2E-4010-B1D4-998C6D066668}" dt="2023-08-29T20:47:16.551" v="49" actId="1076"/>
          <ac:spMkLst>
            <pc:docMk/>
            <pc:sldMk cId="1807793349" sldId="280"/>
            <ac:spMk id="4" creationId="{D447D4BE-40AB-89DF-DB8F-E8ED38737DE7}"/>
          </ac:spMkLst>
        </pc:spChg>
        <pc:spChg chg="mod">
          <ac:chgData name="Paola Lusardi" userId="92792c0b-05fa-4a23-b721-ccd4756ab551" providerId="ADAL" clId="{39852552-DC2E-4010-B1D4-998C6D066668}" dt="2023-08-29T20:47:31.158" v="50" actId="1076"/>
          <ac:spMkLst>
            <pc:docMk/>
            <pc:sldMk cId="1807793349" sldId="280"/>
            <ac:spMk id="5" creationId="{48081D00-BB09-FF91-51DA-1AC7CD3F6F7A}"/>
          </ac:spMkLst>
        </pc:spChg>
      </pc:sldChg>
      <pc:sldChg chg="modSp mod">
        <pc:chgData name="Paola Lusardi" userId="92792c0b-05fa-4a23-b721-ccd4756ab551" providerId="ADAL" clId="{39852552-DC2E-4010-B1D4-998C6D066668}" dt="2023-08-30T17:21:36.176" v="735" actId="1076"/>
        <pc:sldMkLst>
          <pc:docMk/>
          <pc:sldMk cId="1361688890" sldId="281"/>
        </pc:sldMkLst>
        <pc:spChg chg="mod">
          <ac:chgData name="Paola Lusardi" userId="92792c0b-05fa-4a23-b721-ccd4756ab551" providerId="ADAL" clId="{39852552-DC2E-4010-B1D4-998C6D066668}" dt="2023-08-30T17:21:36.176" v="735" actId="1076"/>
          <ac:spMkLst>
            <pc:docMk/>
            <pc:sldMk cId="1361688890" sldId="281"/>
            <ac:spMk id="2" creationId="{09B4EBDC-F810-3826-4D64-6B3FFBE5BCA5}"/>
          </ac:spMkLst>
        </pc:spChg>
      </pc:sldChg>
      <pc:sldChg chg="modSp mod">
        <pc:chgData name="Paola Lusardi" userId="92792c0b-05fa-4a23-b721-ccd4756ab551" providerId="ADAL" clId="{39852552-DC2E-4010-B1D4-998C6D066668}" dt="2023-08-29T20:45:27.379" v="28" actId="1076"/>
        <pc:sldMkLst>
          <pc:docMk/>
          <pc:sldMk cId="3273398671" sldId="282"/>
        </pc:sldMkLst>
        <pc:spChg chg="mod">
          <ac:chgData name="Paola Lusardi" userId="92792c0b-05fa-4a23-b721-ccd4756ab551" providerId="ADAL" clId="{39852552-DC2E-4010-B1D4-998C6D066668}" dt="2023-08-29T20:45:27.379" v="28" actId="1076"/>
          <ac:spMkLst>
            <pc:docMk/>
            <pc:sldMk cId="3273398671" sldId="282"/>
            <ac:spMk id="3" creationId="{77D91C2B-AD6A-054C-1A49-6B55C90F85E7}"/>
          </ac:spMkLst>
        </pc:spChg>
      </pc:sldChg>
      <pc:sldChg chg="modSp mod">
        <pc:chgData name="Paola Lusardi" userId="92792c0b-05fa-4a23-b721-ccd4756ab551" providerId="ADAL" clId="{39852552-DC2E-4010-B1D4-998C6D066668}" dt="2023-08-29T20:46:18.005" v="39" actId="123"/>
        <pc:sldMkLst>
          <pc:docMk/>
          <pc:sldMk cId="3575351198" sldId="283"/>
        </pc:sldMkLst>
        <pc:spChg chg="mod">
          <ac:chgData name="Paola Lusardi" userId="92792c0b-05fa-4a23-b721-ccd4756ab551" providerId="ADAL" clId="{39852552-DC2E-4010-B1D4-998C6D066668}" dt="2023-08-29T20:45:57.289" v="34" actId="1076"/>
          <ac:spMkLst>
            <pc:docMk/>
            <pc:sldMk cId="3575351198" sldId="283"/>
            <ac:spMk id="3" creationId="{B02A0B78-804E-9B96-1B83-21AEC4D47547}"/>
          </ac:spMkLst>
        </pc:spChg>
        <pc:spChg chg="mod">
          <ac:chgData name="Paola Lusardi" userId="92792c0b-05fa-4a23-b721-ccd4756ab551" providerId="ADAL" clId="{39852552-DC2E-4010-B1D4-998C6D066668}" dt="2023-08-29T20:46:18.005" v="39" actId="123"/>
          <ac:spMkLst>
            <pc:docMk/>
            <pc:sldMk cId="3575351198" sldId="283"/>
            <ac:spMk id="4" creationId="{13F3A1CF-68E5-3190-622E-481F5D25258D}"/>
          </ac:spMkLst>
        </pc:spChg>
      </pc:sldChg>
      <pc:sldChg chg="modSp mod">
        <pc:chgData name="Paola Lusardi" userId="92792c0b-05fa-4a23-b721-ccd4756ab551" providerId="ADAL" clId="{39852552-DC2E-4010-B1D4-998C6D066668}" dt="2023-08-29T20:46:57.107" v="47" actId="123"/>
        <pc:sldMkLst>
          <pc:docMk/>
          <pc:sldMk cId="1215106218" sldId="284"/>
        </pc:sldMkLst>
        <pc:spChg chg="mod">
          <ac:chgData name="Paola Lusardi" userId="92792c0b-05fa-4a23-b721-ccd4756ab551" providerId="ADAL" clId="{39852552-DC2E-4010-B1D4-998C6D066668}" dt="2023-08-29T20:46:57.107" v="47" actId="123"/>
          <ac:spMkLst>
            <pc:docMk/>
            <pc:sldMk cId="1215106218" sldId="284"/>
            <ac:spMk id="3" creationId="{6D43338D-C546-E9DA-D0DC-6289C1234890}"/>
          </ac:spMkLst>
        </pc:spChg>
      </pc:sldChg>
      <pc:sldChg chg="modSp mod">
        <pc:chgData name="Paola Lusardi" userId="92792c0b-05fa-4a23-b721-ccd4756ab551" providerId="ADAL" clId="{39852552-DC2E-4010-B1D4-998C6D066668}" dt="2023-08-29T20:50:47.785" v="115" actId="1076"/>
        <pc:sldMkLst>
          <pc:docMk/>
          <pc:sldMk cId="3791177992" sldId="285"/>
        </pc:sldMkLst>
        <pc:spChg chg="mod">
          <ac:chgData name="Paola Lusardi" userId="92792c0b-05fa-4a23-b721-ccd4756ab551" providerId="ADAL" clId="{39852552-DC2E-4010-B1D4-998C6D066668}" dt="2023-08-29T20:50:47.785" v="115" actId="1076"/>
          <ac:spMkLst>
            <pc:docMk/>
            <pc:sldMk cId="3791177992" sldId="285"/>
            <ac:spMk id="3" creationId="{D8635A64-6BBF-1AD0-CC49-9D4C41EECEB6}"/>
          </ac:spMkLst>
        </pc:spChg>
      </pc:sldChg>
      <pc:sldChg chg="addSp delSp modSp mod">
        <pc:chgData name="Paola Lusardi" userId="92792c0b-05fa-4a23-b721-ccd4756ab551" providerId="ADAL" clId="{39852552-DC2E-4010-B1D4-998C6D066668}" dt="2023-08-29T20:51:03.593" v="117" actId="20577"/>
        <pc:sldMkLst>
          <pc:docMk/>
          <pc:sldMk cId="2796441556" sldId="286"/>
        </pc:sldMkLst>
        <pc:spChg chg="add del">
          <ac:chgData name="Paola Lusardi" userId="92792c0b-05fa-4a23-b721-ccd4756ab551" providerId="ADAL" clId="{39852552-DC2E-4010-B1D4-998C6D066668}" dt="2023-08-29T20:48:05.059" v="56" actId="21"/>
          <ac:spMkLst>
            <pc:docMk/>
            <pc:sldMk cId="2796441556" sldId="286"/>
            <ac:spMk id="2" creationId="{B0FCCB86-3E90-CCA4-306A-D901ED8D2279}"/>
          </ac:spMkLst>
        </pc:spChg>
        <pc:spChg chg="mod">
          <ac:chgData name="Paola Lusardi" userId="92792c0b-05fa-4a23-b721-ccd4756ab551" providerId="ADAL" clId="{39852552-DC2E-4010-B1D4-998C6D066668}" dt="2023-08-29T20:51:01.145" v="116" actId="20577"/>
          <ac:spMkLst>
            <pc:docMk/>
            <pc:sldMk cId="2796441556" sldId="286"/>
            <ac:spMk id="3" creationId="{16831A6A-9F96-3AE3-A8D6-96D3EE2B93E1}"/>
          </ac:spMkLst>
        </pc:spChg>
        <pc:spChg chg="mod">
          <ac:chgData name="Paola Lusardi" userId="92792c0b-05fa-4a23-b721-ccd4756ab551" providerId="ADAL" clId="{39852552-DC2E-4010-B1D4-998C6D066668}" dt="2023-08-29T20:51:03.593" v="117" actId="20577"/>
          <ac:spMkLst>
            <pc:docMk/>
            <pc:sldMk cId="2796441556" sldId="286"/>
            <ac:spMk id="4" creationId="{E23D5E05-D298-7936-CE9C-721B00DEB4AD}"/>
          </ac:spMkLst>
        </pc:spChg>
      </pc:sldChg>
      <pc:sldChg chg="modSp mod">
        <pc:chgData name="Paola Lusardi" userId="92792c0b-05fa-4a23-b721-ccd4756ab551" providerId="ADAL" clId="{39852552-DC2E-4010-B1D4-998C6D066668}" dt="2023-08-29T20:55:10.332" v="184" actId="123"/>
        <pc:sldMkLst>
          <pc:docMk/>
          <pc:sldMk cId="2069332967" sldId="287"/>
        </pc:sldMkLst>
        <pc:spChg chg="mod">
          <ac:chgData name="Paola Lusardi" userId="92792c0b-05fa-4a23-b721-ccd4756ab551" providerId="ADAL" clId="{39852552-DC2E-4010-B1D4-998C6D066668}" dt="2023-08-29T20:55:10.332" v="184" actId="123"/>
          <ac:spMkLst>
            <pc:docMk/>
            <pc:sldMk cId="2069332967" sldId="287"/>
            <ac:spMk id="3" creationId="{5D97362C-F2AD-56C5-ED08-B2027D3E9C10}"/>
          </ac:spMkLst>
        </pc:spChg>
      </pc:sldChg>
      <pc:sldChg chg="modSp mod">
        <pc:chgData name="Paola Lusardi" userId="92792c0b-05fa-4a23-b721-ccd4756ab551" providerId="ADAL" clId="{39852552-DC2E-4010-B1D4-998C6D066668}" dt="2023-08-29T20:51:33.137" v="124" actId="403"/>
        <pc:sldMkLst>
          <pc:docMk/>
          <pc:sldMk cId="4030320444" sldId="288"/>
        </pc:sldMkLst>
        <pc:spChg chg="mod">
          <ac:chgData name="Paola Lusardi" userId="92792c0b-05fa-4a23-b721-ccd4756ab551" providerId="ADAL" clId="{39852552-DC2E-4010-B1D4-998C6D066668}" dt="2023-08-29T20:51:16.600" v="118" actId="123"/>
          <ac:spMkLst>
            <pc:docMk/>
            <pc:sldMk cId="4030320444" sldId="288"/>
            <ac:spMk id="2" creationId="{3F40BA3D-9F17-E434-BBB8-BEC713886838}"/>
          </ac:spMkLst>
        </pc:spChg>
        <pc:spChg chg="mod">
          <ac:chgData name="Paola Lusardi" userId="92792c0b-05fa-4a23-b721-ccd4756ab551" providerId="ADAL" clId="{39852552-DC2E-4010-B1D4-998C6D066668}" dt="2023-08-29T20:51:33.137" v="124" actId="403"/>
          <ac:spMkLst>
            <pc:docMk/>
            <pc:sldMk cId="4030320444" sldId="288"/>
            <ac:spMk id="3" creationId="{74383651-D6C8-CFB2-1AC5-FBD3E95E077C}"/>
          </ac:spMkLst>
        </pc:spChg>
        <pc:spChg chg="mod">
          <ac:chgData name="Paola Lusardi" userId="92792c0b-05fa-4a23-b721-ccd4756ab551" providerId="ADAL" clId="{39852552-DC2E-4010-B1D4-998C6D066668}" dt="2023-08-29T20:51:30.516" v="123" actId="27636"/>
          <ac:spMkLst>
            <pc:docMk/>
            <pc:sldMk cId="4030320444" sldId="288"/>
            <ac:spMk id="4" creationId="{A50B94DE-13DB-74B7-4612-B9C6CAC51B81}"/>
          </ac:spMkLst>
        </pc:spChg>
      </pc:sldChg>
      <pc:sldChg chg="modSp mod">
        <pc:chgData name="Paola Lusardi" userId="92792c0b-05fa-4a23-b721-ccd4756ab551" providerId="ADAL" clId="{39852552-DC2E-4010-B1D4-998C6D066668}" dt="2023-08-29T20:52:02.406" v="131" actId="123"/>
        <pc:sldMkLst>
          <pc:docMk/>
          <pc:sldMk cId="2766670002" sldId="289"/>
        </pc:sldMkLst>
        <pc:spChg chg="mod">
          <ac:chgData name="Paola Lusardi" userId="92792c0b-05fa-4a23-b721-ccd4756ab551" providerId="ADAL" clId="{39852552-DC2E-4010-B1D4-998C6D066668}" dt="2023-08-29T20:51:50.398" v="128" actId="403"/>
          <ac:spMkLst>
            <pc:docMk/>
            <pc:sldMk cId="2766670002" sldId="289"/>
            <ac:spMk id="3" creationId="{B658F8D2-264F-3EC3-823A-92B556541AF2}"/>
          </ac:spMkLst>
        </pc:spChg>
        <pc:spChg chg="mod">
          <ac:chgData name="Paola Lusardi" userId="92792c0b-05fa-4a23-b721-ccd4756ab551" providerId="ADAL" clId="{39852552-DC2E-4010-B1D4-998C6D066668}" dt="2023-08-29T20:52:02.406" v="131" actId="123"/>
          <ac:spMkLst>
            <pc:docMk/>
            <pc:sldMk cId="2766670002" sldId="289"/>
            <ac:spMk id="4" creationId="{8EC91F92-F520-5B7C-2BD2-168C2F675D70}"/>
          </ac:spMkLst>
        </pc:spChg>
      </pc:sldChg>
      <pc:sldChg chg="modSp mod">
        <pc:chgData name="Paola Lusardi" userId="92792c0b-05fa-4a23-b721-ccd4756ab551" providerId="ADAL" clId="{39852552-DC2E-4010-B1D4-998C6D066668}" dt="2023-08-29T20:53:47.557" v="170" actId="403"/>
        <pc:sldMkLst>
          <pc:docMk/>
          <pc:sldMk cId="1866555839" sldId="290"/>
        </pc:sldMkLst>
        <pc:spChg chg="mod">
          <ac:chgData name="Paola Lusardi" userId="92792c0b-05fa-4a23-b721-ccd4756ab551" providerId="ADAL" clId="{39852552-DC2E-4010-B1D4-998C6D066668}" dt="2023-08-29T20:53:47.557" v="170" actId="403"/>
          <ac:spMkLst>
            <pc:docMk/>
            <pc:sldMk cId="1866555839" sldId="290"/>
            <ac:spMk id="3" creationId="{8348BEFD-2A79-80E3-D166-3FCE7B149AF1}"/>
          </ac:spMkLst>
        </pc:spChg>
        <pc:spChg chg="mod">
          <ac:chgData name="Paola Lusardi" userId="92792c0b-05fa-4a23-b721-ccd4756ab551" providerId="ADAL" clId="{39852552-DC2E-4010-B1D4-998C6D066668}" dt="2023-08-29T20:53:47.557" v="170" actId="403"/>
          <ac:spMkLst>
            <pc:docMk/>
            <pc:sldMk cId="1866555839" sldId="290"/>
            <ac:spMk id="4" creationId="{B4123C91-E400-0B4C-35B9-09D50850206A}"/>
          </ac:spMkLst>
        </pc:spChg>
        <pc:spChg chg="mod">
          <ac:chgData name="Paola Lusardi" userId="92792c0b-05fa-4a23-b721-ccd4756ab551" providerId="ADAL" clId="{39852552-DC2E-4010-B1D4-998C6D066668}" dt="2023-08-29T20:52:19.630" v="134" actId="403"/>
          <ac:spMkLst>
            <pc:docMk/>
            <pc:sldMk cId="1866555839" sldId="290"/>
            <ac:spMk id="5" creationId="{351C1AF7-0328-149A-CAAE-A75260E0EE34}"/>
          </ac:spMkLst>
        </pc:spChg>
      </pc:sldChg>
      <pc:sldChg chg="modSp mod">
        <pc:chgData name="Paola Lusardi" userId="92792c0b-05fa-4a23-b721-ccd4756ab551" providerId="ADAL" clId="{39852552-DC2E-4010-B1D4-998C6D066668}" dt="2023-08-29T20:54:47.819" v="183" actId="2710"/>
        <pc:sldMkLst>
          <pc:docMk/>
          <pc:sldMk cId="4225410688" sldId="291"/>
        </pc:sldMkLst>
        <pc:spChg chg="mod">
          <ac:chgData name="Paola Lusardi" userId="92792c0b-05fa-4a23-b721-ccd4756ab551" providerId="ADAL" clId="{39852552-DC2E-4010-B1D4-998C6D066668}" dt="2023-08-29T20:54:12.305" v="172" actId="14100"/>
          <ac:spMkLst>
            <pc:docMk/>
            <pc:sldMk cId="4225410688" sldId="291"/>
            <ac:spMk id="2" creationId="{0B095CD2-F57E-D363-C645-5D06E6A1445F}"/>
          </ac:spMkLst>
        </pc:spChg>
        <pc:spChg chg="mod">
          <ac:chgData name="Paola Lusardi" userId="92792c0b-05fa-4a23-b721-ccd4756ab551" providerId="ADAL" clId="{39852552-DC2E-4010-B1D4-998C6D066668}" dt="2023-08-29T20:54:47.819" v="183" actId="2710"/>
          <ac:spMkLst>
            <pc:docMk/>
            <pc:sldMk cId="4225410688" sldId="291"/>
            <ac:spMk id="3" creationId="{FC9051AE-D0E3-8B32-585B-AE764676C37A}"/>
          </ac:spMkLst>
        </pc:spChg>
        <pc:spChg chg="mod">
          <ac:chgData name="Paola Lusardi" userId="92792c0b-05fa-4a23-b721-ccd4756ab551" providerId="ADAL" clId="{39852552-DC2E-4010-B1D4-998C6D066668}" dt="2023-08-29T20:54:42.165" v="182" actId="27636"/>
          <ac:spMkLst>
            <pc:docMk/>
            <pc:sldMk cId="4225410688" sldId="291"/>
            <ac:spMk id="4" creationId="{E64D1943-5963-7177-591D-EA77A355F476}"/>
          </ac:spMkLst>
        </pc:spChg>
      </pc:sldChg>
      <pc:sldChg chg="modSp mod">
        <pc:chgData name="Paola Lusardi" userId="92792c0b-05fa-4a23-b721-ccd4756ab551" providerId="ADAL" clId="{39852552-DC2E-4010-B1D4-998C6D066668}" dt="2023-08-29T20:55:40.308" v="189" actId="255"/>
        <pc:sldMkLst>
          <pc:docMk/>
          <pc:sldMk cId="1577786948" sldId="292"/>
        </pc:sldMkLst>
        <pc:spChg chg="mod">
          <ac:chgData name="Paola Lusardi" userId="92792c0b-05fa-4a23-b721-ccd4756ab551" providerId="ADAL" clId="{39852552-DC2E-4010-B1D4-998C6D066668}" dt="2023-08-29T20:55:17.776" v="185" actId="123"/>
          <ac:spMkLst>
            <pc:docMk/>
            <pc:sldMk cId="1577786948" sldId="292"/>
            <ac:spMk id="2" creationId="{15D59EE6-EDC5-B675-595D-A4AAD4F9BE27}"/>
          </ac:spMkLst>
        </pc:spChg>
        <pc:spChg chg="mod">
          <ac:chgData name="Paola Lusardi" userId="92792c0b-05fa-4a23-b721-ccd4756ab551" providerId="ADAL" clId="{39852552-DC2E-4010-B1D4-998C6D066668}" dt="2023-08-29T20:55:26.473" v="187" actId="403"/>
          <ac:spMkLst>
            <pc:docMk/>
            <pc:sldMk cId="1577786948" sldId="292"/>
            <ac:spMk id="3" creationId="{5A4E37A6-C6FA-F66D-901A-454DEC3929C5}"/>
          </ac:spMkLst>
        </pc:spChg>
        <pc:spChg chg="mod">
          <ac:chgData name="Paola Lusardi" userId="92792c0b-05fa-4a23-b721-ccd4756ab551" providerId="ADAL" clId="{39852552-DC2E-4010-B1D4-998C6D066668}" dt="2023-08-29T20:55:40.308" v="189" actId="255"/>
          <ac:spMkLst>
            <pc:docMk/>
            <pc:sldMk cId="1577786948" sldId="292"/>
            <ac:spMk id="4" creationId="{884F6FB2-31C2-9B62-3D18-02D88DF7E16F}"/>
          </ac:spMkLst>
        </pc:spChg>
      </pc:sldChg>
      <pc:sldChg chg="modSp mod">
        <pc:chgData name="Paola Lusardi" userId="92792c0b-05fa-4a23-b721-ccd4756ab551" providerId="ADAL" clId="{39852552-DC2E-4010-B1D4-998C6D066668}" dt="2023-08-29T20:56:36.548" v="197" actId="123"/>
        <pc:sldMkLst>
          <pc:docMk/>
          <pc:sldMk cId="2789768173" sldId="293"/>
        </pc:sldMkLst>
        <pc:spChg chg="mod">
          <ac:chgData name="Paola Lusardi" userId="92792c0b-05fa-4a23-b721-ccd4756ab551" providerId="ADAL" clId="{39852552-DC2E-4010-B1D4-998C6D066668}" dt="2023-08-29T20:56:31.842" v="196" actId="123"/>
          <ac:spMkLst>
            <pc:docMk/>
            <pc:sldMk cId="2789768173" sldId="293"/>
            <ac:spMk id="3" creationId="{CF44FEE5-2CBD-D026-0991-A5AA3A72B3C5}"/>
          </ac:spMkLst>
        </pc:spChg>
        <pc:spChg chg="mod">
          <ac:chgData name="Paola Lusardi" userId="92792c0b-05fa-4a23-b721-ccd4756ab551" providerId="ADAL" clId="{39852552-DC2E-4010-B1D4-998C6D066668}" dt="2023-08-29T20:56:36.548" v="197" actId="123"/>
          <ac:spMkLst>
            <pc:docMk/>
            <pc:sldMk cId="2789768173" sldId="293"/>
            <ac:spMk id="4" creationId="{DF4EDCC6-4273-B2E7-8BFD-F950E9099774}"/>
          </ac:spMkLst>
        </pc:spChg>
      </pc:sldChg>
      <pc:sldChg chg="modSp mod">
        <pc:chgData name="Paola Lusardi" userId="92792c0b-05fa-4a23-b721-ccd4756ab551" providerId="ADAL" clId="{39852552-DC2E-4010-B1D4-998C6D066668}" dt="2023-08-29T21:02:14.723" v="268" actId="255"/>
        <pc:sldMkLst>
          <pc:docMk/>
          <pc:sldMk cId="4067742380" sldId="294"/>
        </pc:sldMkLst>
        <pc:spChg chg="mod">
          <ac:chgData name="Paola Lusardi" userId="92792c0b-05fa-4a23-b721-ccd4756ab551" providerId="ADAL" clId="{39852552-DC2E-4010-B1D4-998C6D066668}" dt="2023-08-29T21:02:13.788" v="266" actId="1076"/>
          <ac:spMkLst>
            <pc:docMk/>
            <pc:sldMk cId="4067742380" sldId="294"/>
            <ac:spMk id="2" creationId="{AAB1A767-9595-CEA9-0B67-D4DFBCD50F45}"/>
          </ac:spMkLst>
        </pc:spChg>
        <pc:spChg chg="mod">
          <ac:chgData name="Paola Lusardi" userId="92792c0b-05fa-4a23-b721-ccd4756ab551" providerId="ADAL" clId="{39852552-DC2E-4010-B1D4-998C6D066668}" dt="2023-08-29T21:02:14.723" v="268" actId="255"/>
          <ac:spMkLst>
            <pc:docMk/>
            <pc:sldMk cId="4067742380" sldId="294"/>
            <ac:spMk id="3" creationId="{64130D6D-512E-FCA8-9F3E-181A4C571F32}"/>
          </ac:spMkLst>
        </pc:spChg>
        <pc:spChg chg="mod">
          <ac:chgData name="Paola Lusardi" userId="92792c0b-05fa-4a23-b721-ccd4756ab551" providerId="ADAL" clId="{39852552-DC2E-4010-B1D4-998C6D066668}" dt="2023-08-29T21:01:26.128" v="258" actId="1076"/>
          <ac:spMkLst>
            <pc:docMk/>
            <pc:sldMk cId="4067742380" sldId="294"/>
            <ac:spMk id="4" creationId="{064C7DF1-2856-13A3-2A2D-D36789605B2C}"/>
          </ac:spMkLst>
        </pc:spChg>
      </pc:sldChg>
      <pc:sldChg chg="modSp mod">
        <pc:chgData name="Paola Lusardi" userId="92792c0b-05fa-4a23-b721-ccd4756ab551" providerId="ADAL" clId="{39852552-DC2E-4010-B1D4-998C6D066668}" dt="2023-08-29T20:59:41.669" v="237" actId="1076"/>
        <pc:sldMkLst>
          <pc:docMk/>
          <pc:sldMk cId="2042181147" sldId="295"/>
        </pc:sldMkLst>
        <pc:spChg chg="mod">
          <ac:chgData name="Paola Lusardi" userId="92792c0b-05fa-4a23-b721-ccd4756ab551" providerId="ADAL" clId="{39852552-DC2E-4010-B1D4-998C6D066668}" dt="2023-08-29T20:59:41.669" v="237" actId="1076"/>
          <ac:spMkLst>
            <pc:docMk/>
            <pc:sldMk cId="2042181147" sldId="295"/>
            <ac:spMk id="2" creationId="{6227C9E1-9F3A-2886-E458-6EF6F193236D}"/>
          </ac:spMkLst>
        </pc:spChg>
        <pc:spChg chg="mod">
          <ac:chgData name="Paola Lusardi" userId="92792c0b-05fa-4a23-b721-ccd4756ab551" providerId="ADAL" clId="{39852552-DC2E-4010-B1D4-998C6D066668}" dt="2023-08-29T20:59:34.986" v="235" actId="27636"/>
          <ac:spMkLst>
            <pc:docMk/>
            <pc:sldMk cId="2042181147" sldId="295"/>
            <ac:spMk id="3" creationId="{1CB25DBE-187A-57E1-4C6D-B4D1FF46C9FA}"/>
          </ac:spMkLst>
        </pc:spChg>
        <pc:spChg chg="mod">
          <ac:chgData name="Paola Lusardi" userId="92792c0b-05fa-4a23-b721-ccd4756ab551" providerId="ADAL" clId="{39852552-DC2E-4010-B1D4-998C6D066668}" dt="2023-08-29T20:59:34.988" v="236" actId="27636"/>
          <ac:spMkLst>
            <pc:docMk/>
            <pc:sldMk cId="2042181147" sldId="295"/>
            <ac:spMk id="4" creationId="{9825437D-A6A4-B106-10D5-BA6848C663AF}"/>
          </ac:spMkLst>
        </pc:spChg>
      </pc:sldChg>
      <pc:sldChg chg="modSp mod">
        <pc:chgData name="Paola Lusardi" userId="92792c0b-05fa-4a23-b721-ccd4756ab551" providerId="ADAL" clId="{39852552-DC2E-4010-B1D4-998C6D066668}" dt="2023-08-29T20:58:15.616" v="218" actId="1076"/>
        <pc:sldMkLst>
          <pc:docMk/>
          <pc:sldMk cId="3987012367" sldId="296"/>
        </pc:sldMkLst>
        <pc:spChg chg="mod">
          <ac:chgData name="Paola Lusardi" userId="92792c0b-05fa-4a23-b721-ccd4756ab551" providerId="ADAL" clId="{39852552-DC2E-4010-B1D4-998C6D066668}" dt="2023-08-29T20:58:15.616" v="218" actId="1076"/>
          <ac:spMkLst>
            <pc:docMk/>
            <pc:sldMk cId="3987012367" sldId="296"/>
            <ac:spMk id="2" creationId="{807149E5-5176-A734-2A10-F223D3D32EC6}"/>
          </ac:spMkLst>
        </pc:spChg>
      </pc:sldChg>
      <pc:sldChg chg="modSp mod">
        <pc:chgData name="Paola Lusardi" userId="92792c0b-05fa-4a23-b721-ccd4756ab551" providerId="ADAL" clId="{39852552-DC2E-4010-B1D4-998C6D066668}" dt="2023-08-29T20:58:49.896" v="224" actId="404"/>
        <pc:sldMkLst>
          <pc:docMk/>
          <pc:sldMk cId="1225976609" sldId="297"/>
        </pc:sldMkLst>
        <pc:spChg chg="mod">
          <ac:chgData name="Paola Lusardi" userId="92792c0b-05fa-4a23-b721-ccd4756ab551" providerId="ADAL" clId="{39852552-DC2E-4010-B1D4-998C6D066668}" dt="2023-08-29T20:58:49.896" v="224" actId="404"/>
          <ac:spMkLst>
            <pc:docMk/>
            <pc:sldMk cId="1225976609" sldId="297"/>
            <ac:spMk id="3" creationId="{1B1DDEEA-8615-4569-44A9-A3BD331222E6}"/>
          </ac:spMkLst>
        </pc:spChg>
      </pc:sldChg>
      <pc:sldChg chg="modSp mod">
        <pc:chgData name="Paola Lusardi" userId="92792c0b-05fa-4a23-b721-ccd4756ab551" providerId="ADAL" clId="{39852552-DC2E-4010-B1D4-998C6D066668}" dt="2023-08-29T21:00:12.345" v="246" actId="20577"/>
        <pc:sldMkLst>
          <pc:docMk/>
          <pc:sldMk cId="681155866" sldId="298"/>
        </pc:sldMkLst>
        <pc:spChg chg="mod">
          <ac:chgData name="Paola Lusardi" userId="92792c0b-05fa-4a23-b721-ccd4756ab551" providerId="ADAL" clId="{39852552-DC2E-4010-B1D4-998C6D066668}" dt="2023-08-29T20:59:47.476" v="238" actId="1076"/>
          <ac:spMkLst>
            <pc:docMk/>
            <pc:sldMk cId="681155866" sldId="298"/>
            <ac:spMk id="2" creationId="{E1C18060-42A1-2352-4EF3-0E2324F581B0}"/>
          </ac:spMkLst>
        </pc:spChg>
        <pc:spChg chg="mod">
          <ac:chgData name="Paola Lusardi" userId="92792c0b-05fa-4a23-b721-ccd4756ab551" providerId="ADAL" clId="{39852552-DC2E-4010-B1D4-998C6D066668}" dt="2023-08-29T21:00:12.345" v="246" actId="20577"/>
          <ac:spMkLst>
            <pc:docMk/>
            <pc:sldMk cId="681155866" sldId="298"/>
            <ac:spMk id="3" creationId="{BB1AEC0E-3C6B-6B7E-8FC5-BF6AC25A743B}"/>
          </ac:spMkLst>
        </pc:spChg>
        <pc:spChg chg="mod">
          <ac:chgData name="Paola Lusardi" userId="92792c0b-05fa-4a23-b721-ccd4756ab551" providerId="ADAL" clId="{39852552-DC2E-4010-B1D4-998C6D066668}" dt="2023-08-29T21:00:05.794" v="244" actId="2710"/>
          <ac:spMkLst>
            <pc:docMk/>
            <pc:sldMk cId="681155866" sldId="298"/>
            <ac:spMk id="4" creationId="{E6FCCAB1-83F6-696A-B4D5-EFF685F6CCAB}"/>
          </ac:spMkLst>
        </pc:spChg>
      </pc:sldChg>
      <pc:sldChg chg="modSp">
        <pc:chgData name="Paola Lusardi" userId="92792c0b-05fa-4a23-b721-ccd4756ab551" providerId="ADAL" clId="{39852552-DC2E-4010-B1D4-998C6D066668}" dt="2023-08-30T16:54:26.995" v="466" actId="14826"/>
        <pc:sldMkLst>
          <pc:docMk/>
          <pc:sldMk cId="121912546" sldId="299"/>
        </pc:sldMkLst>
        <pc:picChg chg="mod">
          <ac:chgData name="Paola Lusardi" userId="92792c0b-05fa-4a23-b721-ccd4756ab551" providerId="ADAL" clId="{39852552-DC2E-4010-B1D4-998C6D066668}" dt="2023-08-30T16:54:26.995" v="466" actId="14826"/>
          <ac:picMkLst>
            <pc:docMk/>
            <pc:sldMk cId="121912546" sldId="299"/>
            <ac:picMk id="4" creationId="{08C1C0E8-CA00-F152-DB20-D16132D3BD7A}"/>
          </ac:picMkLst>
        </pc:picChg>
      </pc:sldChg>
      <pc:sldChg chg="modSp mod">
        <pc:chgData name="Paola Lusardi" userId="92792c0b-05fa-4a23-b721-ccd4756ab551" providerId="ADAL" clId="{39852552-DC2E-4010-B1D4-998C6D066668}" dt="2023-08-29T21:01:04.729" v="256" actId="1076"/>
        <pc:sldMkLst>
          <pc:docMk/>
          <pc:sldMk cId="1098276999" sldId="300"/>
        </pc:sldMkLst>
        <pc:spChg chg="mod">
          <ac:chgData name="Paola Lusardi" userId="92792c0b-05fa-4a23-b721-ccd4756ab551" providerId="ADAL" clId="{39852552-DC2E-4010-B1D4-998C6D066668}" dt="2023-08-29T21:01:04.729" v="256" actId="1076"/>
          <ac:spMkLst>
            <pc:docMk/>
            <pc:sldMk cId="1098276999" sldId="300"/>
            <ac:spMk id="2" creationId="{13CBB4EE-9193-7DBA-6470-568C9B0AAB11}"/>
          </ac:spMkLst>
        </pc:spChg>
      </pc:sldChg>
      <pc:sldChg chg="modSp mod">
        <pc:chgData name="Paola Lusardi" userId="92792c0b-05fa-4a23-b721-ccd4756ab551" providerId="ADAL" clId="{39852552-DC2E-4010-B1D4-998C6D066668}" dt="2023-08-30T16:56:38.178" v="472" actId="403"/>
        <pc:sldMkLst>
          <pc:docMk/>
          <pc:sldMk cId="1742637382" sldId="301"/>
        </pc:sldMkLst>
        <pc:spChg chg="mod">
          <ac:chgData name="Paola Lusardi" userId="92792c0b-05fa-4a23-b721-ccd4756ab551" providerId="ADAL" clId="{39852552-DC2E-4010-B1D4-998C6D066668}" dt="2023-08-30T16:56:38.178" v="472" actId="403"/>
          <ac:spMkLst>
            <pc:docMk/>
            <pc:sldMk cId="1742637382" sldId="301"/>
            <ac:spMk id="2" creationId="{1B3831B4-AEF6-4FCD-82E9-26D55FA2FA90}"/>
          </ac:spMkLst>
        </pc:spChg>
        <pc:picChg chg="mod">
          <ac:chgData name="Paola Lusardi" userId="92792c0b-05fa-4a23-b721-ccd4756ab551" providerId="ADAL" clId="{39852552-DC2E-4010-B1D4-998C6D066668}" dt="2023-08-30T16:56:29.963" v="469" actId="1076"/>
          <ac:picMkLst>
            <pc:docMk/>
            <pc:sldMk cId="1742637382" sldId="301"/>
            <ac:picMk id="4" creationId="{49C95057-E340-7443-424F-A6E0D082AF09}"/>
          </ac:picMkLst>
        </pc:picChg>
      </pc:sldChg>
      <pc:sldChg chg="modSp mod">
        <pc:chgData name="Paola Lusardi" userId="92792c0b-05fa-4a23-b721-ccd4756ab551" providerId="ADAL" clId="{39852552-DC2E-4010-B1D4-998C6D066668}" dt="2023-08-29T21:20:26.584" v="313" actId="27636"/>
        <pc:sldMkLst>
          <pc:docMk/>
          <pc:sldMk cId="2661299367" sldId="302"/>
        </pc:sldMkLst>
        <pc:spChg chg="mod">
          <ac:chgData name="Paola Lusardi" userId="92792c0b-05fa-4a23-b721-ccd4756ab551" providerId="ADAL" clId="{39852552-DC2E-4010-B1D4-998C6D066668}" dt="2023-08-29T21:19:59.214" v="301" actId="14100"/>
          <ac:spMkLst>
            <pc:docMk/>
            <pc:sldMk cId="2661299367" sldId="302"/>
            <ac:spMk id="2" creationId="{9A6AC19B-68CC-78A5-3EBF-B1A16CD3CED2}"/>
          </ac:spMkLst>
        </pc:spChg>
        <pc:spChg chg="mod">
          <ac:chgData name="Paola Lusardi" userId="92792c0b-05fa-4a23-b721-ccd4756ab551" providerId="ADAL" clId="{39852552-DC2E-4010-B1D4-998C6D066668}" dt="2023-08-29T21:20:26.584" v="313" actId="27636"/>
          <ac:spMkLst>
            <pc:docMk/>
            <pc:sldMk cId="2661299367" sldId="302"/>
            <ac:spMk id="3" creationId="{66A9F09A-6C36-2A05-C5BA-F67EA32D2279}"/>
          </ac:spMkLst>
        </pc:spChg>
        <pc:spChg chg="mod">
          <ac:chgData name="Paola Lusardi" userId="92792c0b-05fa-4a23-b721-ccd4756ab551" providerId="ADAL" clId="{39852552-DC2E-4010-B1D4-998C6D066668}" dt="2023-08-29T21:20:26.582" v="312" actId="27636"/>
          <ac:spMkLst>
            <pc:docMk/>
            <pc:sldMk cId="2661299367" sldId="302"/>
            <ac:spMk id="4" creationId="{A3D90D7F-7989-89DA-2C6D-2E4B38E98AC7}"/>
          </ac:spMkLst>
        </pc:spChg>
      </pc:sldChg>
      <pc:sldChg chg="modSp mod">
        <pc:chgData name="Paola Lusardi" userId="92792c0b-05fa-4a23-b721-ccd4756ab551" providerId="ADAL" clId="{39852552-DC2E-4010-B1D4-998C6D066668}" dt="2023-08-29T21:21:28.133" v="326" actId="2711"/>
        <pc:sldMkLst>
          <pc:docMk/>
          <pc:sldMk cId="3684582588" sldId="303"/>
        </pc:sldMkLst>
        <pc:spChg chg="mod">
          <ac:chgData name="Paola Lusardi" userId="92792c0b-05fa-4a23-b721-ccd4756ab551" providerId="ADAL" clId="{39852552-DC2E-4010-B1D4-998C6D066668}" dt="2023-08-29T21:21:28.133" v="326" actId="2711"/>
          <ac:spMkLst>
            <pc:docMk/>
            <pc:sldMk cId="3684582588" sldId="303"/>
            <ac:spMk id="2" creationId="{A95A1EF3-7D14-969B-B056-8FC966805118}"/>
          </ac:spMkLst>
        </pc:spChg>
        <pc:spChg chg="mod">
          <ac:chgData name="Paola Lusardi" userId="92792c0b-05fa-4a23-b721-ccd4756ab551" providerId="ADAL" clId="{39852552-DC2E-4010-B1D4-998C6D066668}" dt="2023-08-29T21:21:16.473" v="324" actId="27636"/>
          <ac:spMkLst>
            <pc:docMk/>
            <pc:sldMk cId="3684582588" sldId="303"/>
            <ac:spMk id="3" creationId="{2A0AF1E2-C335-4C28-8129-EF2B8AE663FE}"/>
          </ac:spMkLst>
        </pc:spChg>
        <pc:spChg chg="mod">
          <ac:chgData name="Paola Lusardi" userId="92792c0b-05fa-4a23-b721-ccd4756ab551" providerId="ADAL" clId="{39852552-DC2E-4010-B1D4-998C6D066668}" dt="2023-08-29T21:21:16.471" v="323" actId="27636"/>
          <ac:spMkLst>
            <pc:docMk/>
            <pc:sldMk cId="3684582588" sldId="303"/>
            <ac:spMk id="4" creationId="{144CFF96-7366-0E77-A4D8-62815797C7F9}"/>
          </ac:spMkLst>
        </pc:spChg>
      </pc:sldChg>
      <pc:sldChg chg="modSp mod">
        <pc:chgData name="Paola Lusardi" userId="92792c0b-05fa-4a23-b721-ccd4756ab551" providerId="ADAL" clId="{39852552-DC2E-4010-B1D4-998C6D066668}" dt="2023-08-29T21:31:29.771" v="380" actId="123"/>
        <pc:sldMkLst>
          <pc:docMk/>
          <pc:sldMk cId="3908158651" sldId="304"/>
        </pc:sldMkLst>
        <pc:spChg chg="mod">
          <ac:chgData name="Paola Lusardi" userId="92792c0b-05fa-4a23-b721-ccd4756ab551" providerId="ADAL" clId="{39852552-DC2E-4010-B1D4-998C6D066668}" dt="2023-08-29T21:24:29.355" v="377" actId="1076"/>
          <ac:spMkLst>
            <pc:docMk/>
            <pc:sldMk cId="3908158651" sldId="304"/>
            <ac:spMk id="2" creationId="{A76D2942-09E8-113D-FD9B-1D82F175BE17}"/>
          </ac:spMkLst>
        </pc:spChg>
        <pc:spChg chg="mod">
          <ac:chgData name="Paola Lusardi" userId="92792c0b-05fa-4a23-b721-ccd4756ab551" providerId="ADAL" clId="{39852552-DC2E-4010-B1D4-998C6D066668}" dt="2023-08-29T21:31:22.199" v="379" actId="123"/>
          <ac:spMkLst>
            <pc:docMk/>
            <pc:sldMk cId="3908158651" sldId="304"/>
            <ac:spMk id="3" creationId="{55788996-DD18-817D-50A4-FE6136029141}"/>
          </ac:spMkLst>
        </pc:spChg>
        <pc:spChg chg="mod">
          <ac:chgData name="Paola Lusardi" userId="92792c0b-05fa-4a23-b721-ccd4756ab551" providerId="ADAL" clId="{39852552-DC2E-4010-B1D4-998C6D066668}" dt="2023-08-29T21:31:29.771" v="380" actId="123"/>
          <ac:spMkLst>
            <pc:docMk/>
            <pc:sldMk cId="3908158651" sldId="304"/>
            <ac:spMk id="4" creationId="{470C8F55-692D-6B6D-CCA4-8ED114836BB1}"/>
          </ac:spMkLst>
        </pc:spChg>
      </pc:sldChg>
      <pc:sldChg chg="addSp delSp modSp mod setBg">
        <pc:chgData name="Paola Lusardi" userId="92792c0b-05fa-4a23-b721-ccd4756ab551" providerId="ADAL" clId="{39852552-DC2E-4010-B1D4-998C6D066668}" dt="2023-08-30T16:57:43.609" v="479" actId="207"/>
        <pc:sldMkLst>
          <pc:docMk/>
          <pc:sldMk cId="1834359909" sldId="305"/>
        </pc:sldMkLst>
        <pc:spChg chg="mod ord">
          <ac:chgData name="Paola Lusardi" userId="92792c0b-05fa-4a23-b721-ccd4756ab551" providerId="ADAL" clId="{39852552-DC2E-4010-B1D4-998C6D066668}" dt="2023-08-30T16:57:43.609" v="479" actId="207"/>
          <ac:spMkLst>
            <pc:docMk/>
            <pc:sldMk cId="1834359909" sldId="305"/>
            <ac:spMk id="3" creationId="{2B0214F8-7100-36F3-1E63-895CAEBB7B87}"/>
          </ac:spMkLst>
        </pc:spChg>
        <pc:spChg chg="add del">
          <ac:chgData name="Paola Lusardi" userId="92792c0b-05fa-4a23-b721-ccd4756ab551" providerId="ADAL" clId="{39852552-DC2E-4010-B1D4-998C6D066668}" dt="2023-08-29T21:19:11.671" v="292" actId="26606"/>
          <ac:spMkLst>
            <pc:docMk/>
            <pc:sldMk cId="1834359909" sldId="305"/>
            <ac:spMk id="5" creationId="{04812C46-200A-4DEB-A05E-3ED6C68C2387}"/>
          </ac:spMkLst>
        </pc:spChg>
        <pc:spChg chg="add del">
          <ac:chgData name="Paola Lusardi" userId="92792c0b-05fa-4a23-b721-ccd4756ab551" providerId="ADAL" clId="{39852552-DC2E-4010-B1D4-998C6D066668}" dt="2023-08-29T21:19:11.671" v="292" actId="26606"/>
          <ac:spMkLst>
            <pc:docMk/>
            <pc:sldMk cId="1834359909" sldId="305"/>
            <ac:spMk id="6" creationId="{D1EA859B-E555-4109-94F3-6700E046E008}"/>
          </ac:spMkLst>
        </pc:spChg>
        <pc:spChg chg="add del">
          <ac:chgData name="Paola Lusardi" userId="92792c0b-05fa-4a23-b721-ccd4756ab551" providerId="ADAL" clId="{39852552-DC2E-4010-B1D4-998C6D066668}" dt="2023-08-29T21:19:03.688" v="290" actId="26606"/>
          <ac:spMkLst>
            <pc:docMk/>
            <pc:sldMk cId="1834359909" sldId="305"/>
            <ac:spMk id="8" creationId="{F13C74B1-5B17-4795-BED0-7140497B445A}"/>
          </ac:spMkLst>
        </pc:spChg>
        <pc:spChg chg="add del">
          <ac:chgData name="Paola Lusardi" userId="92792c0b-05fa-4a23-b721-ccd4756ab551" providerId="ADAL" clId="{39852552-DC2E-4010-B1D4-998C6D066668}" dt="2023-08-29T21:19:03.688" v="290" actId="26606"/>
          <ac:spMkLst>
            <pc:docMk/>
            <pc:sldMk cId="1834359909" sldId="305"/>
            <ac:spMk id="10" creationId="{D4974D33-8DC5-464E-8C6D-BE58F0669C17}"/>
          </ac:spMkLst>
        </pc:spChg>
        <pc:picChg chg="add mod">
          <ac:chgData name="Paola Lusardi" userId="92792c0b-05fa-4a23-b721-ccd4756ab551" providerId="ADAL" clId="{39852552-DC2E-4010-B1D4-998C6D066668}" dt="2023-08-29T21:19:45.138" v="299" actId="1076"/>
          <ac:picMkLst>
            <pc:docMk/>
            <pc:sldMk cId="1834359909" sldId="305"/>
            <ac:picMk id="2" creationId="{187F5659-740B-50A2-0516-D25897B75291}"/>
          </ac:picMkLst>
        </pc:picChg>
        <pc:picChg chg="add del mod">
          <ac:chgData name="Paola Lusardi" userId="92792c0b-05fa-4a23-b721-ccd4756ab551" providerId="ADAL" clId="{39852552-DC2E-4010-B1D4-998C6D066668}" dt="2023-08-30T16:57:26.049" v="477" actId="21"/>
          <ac:picMkLst>
            <pc:docMk/>
            <pc:sldMk cId="1834359909" sldId="305"/>
            <ac:picMk id="7" creationId="{D51784B3-DB3E-1564-1C88-3412F5FD0F7C}"/>
          </ac:picMkLst>
        </pc:picChg>
      </pc:sldChg>
      <pc:sldChg chg="modSp mod">
        <pc:chgData name="Paola Lusardi" userId="92792c0b-05fa-4a23-b721-ccd4756ab551" providerId="ADAL" clId="{39852552-DC2E-4010-B1D4-998C6D066668}" dt="2023-08-29T21:32:04.804" v="382" actId="14100"/>
        <pc:sldMkLst>
          <pc:docMk/>
          <pc:sldMk cId="3465600817" sldId="306"/>
        </pc:sldMkLst>
        <pc:spChg chg="mod">
          <ac:chgData name="Paola Lusardi" userId="92792c0b-05fa-4a23-b721-ccd4756ab551" providerId="ADAL" clId="{39852552-DC2E-4010-B1D4-998C6D066668}" dt="2023-08-29T21:32:04.804" v="382" actId="14100"/>
          <ac:spMkLst>
            <pc:docMk/>
            <pc:sldMk cId="3465600817" sldId="306"/>
            <ac:spMk id="3" creationId="{CC88B279-1821-178B-9897-1F8EC2CFB0A2}"/>
          </ac:spMkLst>
        </pc:spChg>
      </pc:sldChg>
      <pc:sldChg chg="modSp mod">
        <pc:chgData name="Paola Lusardi" userId="92792c0b-05fa-4a23-b721-ccd4756ab551" providerId="ADAL" clId="{39852552-DC2E-4010-B1D4-998C6D066668}" dt="2023-08-30T16:58:06.371" v="481" actId="1076"/>
        <pc:sldMkLst>
          <pc:docMk/>
          <pc:sldMk cId="3838645528" sldId="307"/>
        </pc:sldMkLst>
        <pc:spChg chg="mod">
          <ac:chgData name="Paola Lusardi" userId="92792c0b-05fa-4a23-b721-ccd4756ab551" providerId="ADAL" clId="{39852552-DC2E-4010-B1D4-998C6D066668}" dt="2023-08-30T16:58:06.371" v="481" actId="1076"/>
          <ac:spMkLst>
            <pc:docMk/>
            <pc:sldMk cId="3838645528" sldId="307"/>
            <ac:spMk id="2" creationId="{09CC1498-9255-1C29-ED03-554ABEDE6B2C}"/>
          </ac:spMkLst>
        </pc:spChg>
      </pc:sldChg>
      <pc:sldChg chg="modSp mod">
        <pc:chgData name="Paola Lusardi" userId="92792c0b-05fa-4a23-b721-ccd4756ab551" providerId="ADAL" clId="{39852552-DC2E-4010-B1D4-998C6D066668}" dt="2023-08-31T15:16:32.859" v="739" actId="33524"/>
        <pc:sldMkLst>
          <pc:docMk/>
          <pc:sldMk cId="1972692126" sldId="308"/>
        </pc:sldMkLst>
        <pc:spChg chg="mod">
          <ac:chgData name="Paola Lusardi" userId="92792c0b-05fa-4a23-b721-ccd4756ab551" providerId="ADAL" clId="{39852552-DC2E-4010-B1D4-998C6D066668}" dt="2023-08-31T15:16:32.859" v="739" actId="33524"/>
          <ac:spMkLst>
            <pc:docMk/>
            <pc:sldMk cId="1972692126" sldId="308"/>
            <ac:spMk id="3" creationId="{A66909D5-70C1-DE61-306C-988481B1FDE1}"/>
          </ac:spMkLst>
        </pc:spChg>
      </pc:sldChg>
      <pc:sldChg chg="modSp">
        <pc:chgData name="Paola Lusardi" userId="92792c0b-05fa-4a23-b721-ccd4756ab551" providerId="ADAL" clId="{39852552-DC2E-4010-B1D4-998C6D066668}" dt="2023-08-30T16:59:19.413" v="482" actId="14826"/>
        <pc:sldMkLst>
          <pc:docMk/>
          <pc:sldMk cId="2174178801" sldId="318"/>
        </pc:sldMkLst>
        <pc:picChg chg="mod">
          <ac:chgData name="Paola Lusardi" userId="92792c0b-05fa-4a23-b721-ccd4756ab551" providerId="ADAL" clId="{39852552-DC2E-4010-B1D4-998C6D066668}" dt="2023-08-30T16:59:19.413" v="482" actId="14826"/>
          <ac:picMkLst>
            <pc:docMk/>
            <pc:sldMk cId="2174178801" sldId="318"/>
            <ac:picMk id="3" creationId="{4F559EB8-CB13-68E9-050D-7B8E298CF589}"/>
          </ac:picMkLst>
        </pc:picChg>
      </pc:sldChg>
      <pc:sldChg chg="modSp mod">
        <pc:chgData name="Paola Lusardi" userId="92792c0b-05fa-4a23-b721-ccd4756ab551" providerId="ADAL" clId="{39852552-DC2E-4010-B1D4-998C6D066668}" dt="2023-08-31T15:23:05.059" v="741" actId="1076"/>
        <pc:sldMkLst>
          <pc:docMk/>
          <pc:sldMk cId="2250936142" sldId="321"/>
        </pc:sldMkLst>
        <pc:spChg chg="mod">
          <ac:chgData name="Paola Lusardi" userId="92792c0b-05fa-4a23-b721-ccd4756ab551" providerId="ADAL" clId="{39852552-DC2E-4010-B1D4-998C6D066668}" dt="2023-08-31T15:23:05.059" v="741" actId="1076"/>
          <ac:spMkLst>
            <pc:docMk/>
            <pc:sldMk cId="2250936142" sldId="321"/>
            <ac:spMk id="5" creationId="{8D005286-DF66-02E0-8145-CF0FB29D20B6}"/>
          </ac:spMkLst>
        </pc:spChg>
      </pc:sldChg>
      <pc:sldChg chg="modSp mod">
        <pc:chgData name="Paola Lusardi" userId="92792c0b-05fa-4a23-b721-ccd4756ab551" providerId="ADAL" clId="{39852552-DC2E-4010-B1D4-998C6D066668}" dt="2023-08-30T17:01:20.855" v="485" actId="1076"/>
        <pc:sldMkLst>
          <pc:docMk/>
          <pc:sldMk cId="2151300348" sldId="322"/>
        </pc:sldMkLst>
        <pc:picChg chg="mod">
          <ac:chgData name="Paola Lusardi" userId="92792c0b-05fa-4a23-b721-ccd4756ab551" providerId="ADAL" clId="{39852552-DC2E-4010-B1D4-998C6D066668}" dt="2023-08-30T17:01:20.855" v="485" actId="1076"/>
          <ac:picMkLst>
            <pc:docMk/>
            <pc:sldMk cId="2151300348" sldId="322"/>
            <ac:picMk id="4" creationId="{151CDBEF-9727-DFDF-B6A6-380D06D64C73}"/>
          </ac:picMkLst>
        </pc:picChg>
      </pc:sldChg>
      <pc:sldChg chg="modSp mod">
        <pc:chgData name="Paola Lusardi" userId="92792c0b-05fa-4a23-b721-ccd4756ab551" providerId="ADAL" clId="{39852552-DC2E-4010-B1D4-998C6D066668}" dt="2023-08-30T17:03:17.670" v="499" actId="1076"/>
        <pc:sldMkLst>
          <pc:docMk/>
          <pc:sldMk cId="1103906553" sldId="325"/>
        </pc:sldMkLst>
        <pc:spChg chg="mod">
          <ac:chgData name="Paola Lusardi" userId="92792c0b-05fa-4a23-b721-ccd4756ab551" providerId="ADAL" clId="{39852552-DC2E-4010-B1D4-998C6D066668}" dt="2023-08-30T17:03:17.670" v="499" actId="1076"/>
          <ac:spMkLst>
            <pc:docMk/>
            <pc:sldMk cId="1103906553" sldId="325"/>
            <ac:spMk id="3" creationId="{27808A74-7E17-8E1D-2E40-491E9BFAE43F}"/>
          </ac:spMkLst>
        </pc:spChg>
        <pc:picChg chg="mod modCrop">
          <ac:chgData name="Paola Lusardi" userId="92792c0b-05fa-4a23-b721-ccd4756ab551" providerId="ADAL" clId="{39852552-DC2E-4010-B1D4-998C6D066668}" dt="2023-08-30T17:03:13.690" v="498" actId="732"/>
          <ac:picMkLst>
            <pc:docMk/>
            <pc:sldMk cId="1103906553" sldId="325"/>
            <ac:picMk id="5" creationId="{09DF1944-DB7B-4236-8579-94930BC2EA81}"/>
          </ac:picMkLst>
        </pc:picChg>
      </pc:sldChg>
      <pc:sldChg chg="modSp mod">
        <pc:chgData name="Paola Lusardi" userId="92792c0b-05fa-4a23-b721-ccd4756ab551" providerId="ADAL" clId="{39852552-DC2E-4010-B1D4-998C6D066668}" dt="2023-08-30T17:03:51.958" v="505" actId="1076"/>
        <pc:sldMkLst>
          <pc:docMk/>
          <pc:sldMk cId="201581277" sldId="327"/>
        </pc:sldMkLst>
        <pc:spChg chg="mod">
          <ac:chgData name="Paola Lusardi" userId="92792c0b-05fa-4a23-b721-ccd4756ab551" providerId="ADAL" clId="{39852552-DC2E-4010-B1D4-998C6D066668}" dt="2023-08-30T17:03:51.958" v="505" actId="1076"/>
          <ac:spMkLst>
            <pc:docMk/>
            <pc:sldMk cId="201581277" sldId="327"/>
            <ac:spMk id="2" creationId="{CFD6CB7F-6975-F041-6C32-920622E473E4}"/>
          </ac:spMkLst>
        </pc:spChg>
      </pc:sldChg>
      <pc:sldChg chg="addSp delSp modSp mod">
        <pc:chgData name="Paola Lusardi" userId="92792c0b-05fa-4a23-b721-ccd4756ab551" providerId="ADAL" clId="{39852552-DC2E-4010-B1D4-998C6D066668}" dt="2023-08-30T17:07:41.549" v="554"/>
        <pc:sldMkLst>
          <pc:docMk/>
          <pc:sldMk cId="3169862012" sldId="329"/>
        </pc:sldMkLst>
        <pc:spChg chg="add del mod">
          <ac:chgData name="Paola Lusardi" userId="92792c0b-05fa-4a23-b721-ccd4756ab551" providerId="ADAL" clId="{39852552-DC2E-4010-B1D4-998C6D066668}" dt="2023-08-30T17:06:45.549" v="536"/>
          <ac:spMkLst>
            <pc:docMk/>
            <pc:sldMk cId="3169862012" sldId="329"/>
            <ac:spMk id="5" creationId="{52F9EFC7-2415-F51A-6789-9D5EA4BF4232}"/>
          </ac:spMkLst>
        </pc:spChg>
        <pc:spChg chg="add del mod">
          <ac:chgData name="Paola Lusardi" userId="92792c0b-05fa-4a23-b721-ccd4756ab551" providerId="ADAL" clId="{39852552-DC2E-4010-B1D4-998C6D066668}" dt="2023-08-30T17:06:45.549" v="538"/>
          <ac:spMkLst>
            <pc:docMk/>
            <pc:sldMk cId="3169862012" sldId="329"/>
            <ac:spMk id="6" creationId="{E3BA0E18-B1BC-5B03-65CC-B377286056E3}"/>
          </ac:spMkLst>
        </pc:spChg>
        <pc:spChg chg="add del mod">
          <ac:chgData name="Paola Lusardi" userId="92792c0b-05fa-4a23-b721-ccd4756ab551" providerId="ADAL" clId="{39852552-DC2E-4010-B1D4-998C6D066668}" dt="2023-08-30T17:07:41.549" v="552"/>
          <ac:spMkLst>
            <pc:docMk/>
            <pc:sldMk cId="3169862012" sldId="329"/>
            <ac:spMk id="7" creationId="{E32C765E-76E6-833B-A56D-09045F614284}"/>
          </ac:spMkLst>
        </pc:spChg>
        <pc:spChg chg="del">
          <ac:chgData name="Paola Lusardi" userId="92792c0b-05fa-4a23-b721-ccd4756ab551" providerId="ADAL" clId="{39852552-DC2E-4010-B1D4-998C6D066668}" dt="2023-08-30T17:05:52.768" v="510" actId="26606"/>
          <ac:spMkLst>
            <pc:docMk/>
            <pc:sldMk cId="3169862012" sldId="329"/>
            <ac:spMk id="8" creationId="{C83A5C14-ED91-4CD1-809E-D29FF97C9AF5}"/>
          </ac:spMkLst>
        </pc:spChg>
        <pc:spChg chg="add mod">
          <ac:chgData name="Paola Lusardi" userId="92792c0b-05fa-4a23-b721-ccd4756ab551" providerId="ADAL" clId="{39852552-DC2E-4010-B1D4-998C6D066668}" dt="2023-08-30T17:07:40.615" v="550" actId="1076"/>
          <ac:spMkLst>
            <pc:docMk/>
            <pc:sldMk cId="3169862012" sldId="329"/>
            <ac:spMk id="9" creationId="{4B75B241-9F2C-E56F-07E2-5AE8C60F464A}"/>
          </ac:spMkLst>
        </pc:spChg>
        <pc:spChg chg="del">
          <ac:chgData name="Paola Lusardi" userId="92792c0b-05fa-4a23-b721-ccd4756ab551" providerId="ADAL" clId="{39852552-DC2E-4010-B1D4-998C6D066668}" dt="2023-08-30T17:05:52.768" v="510" actId="26606"/>
          <ac:spMkLst>
            <pc:docMk/>
            <pc:sldMk cId="3169862012" sldId="329"/>
            <ac:spMk id="10" creationId="{56065185-5C34-4F86-AA96-AA4D065B0EF4}"/>
          </ac:spMkLst>
        </pc:spChg>
        <pc:spChg chg="add del mod">
          <ac:chgData name="Paola Lusardi" userId="92792c0b-05fa-4a23-b721-ccd4756ab551" providerId="ADAL" clId="{39852552-DC2E-4010-B1D4-998C6D066668}" dt="2023-08-30T17:07:41.549" v="554"/>
          <ac:spMkLst>
            <pc:docMk/>
            <pc:sldMk cId="3169862012" sldId="329"/>
            <ac:spMk id="11" creationId="{03E02005-F4FF-0309-53A8-F2C7EDA2E140}"/>
          </ac:spMkLst>
        </pc:spChg>
        <pc:spChg chg="add">
          <ac:chgData name="Paola Lusardi" userId="92792c0b-05fa-4a23-b721-ccd4756ab551" providerId="ADAL" clId="{39852552-DC2E-4010-B1D4-998C6D066668}" dt="2023-08-30T17:05:52.768" v="510" actId="26606"/>
          <ac:spMkLst>
            <pc:docMk/>
            <pc:sldMk cId="3169862012" sldId="329"/>
            <ac:spMk id="15" creationId="{F3060C83-F051-4F0E-ABAD-AA0DFC48B218}"/>
          </ac:spMkLst>
        </pc:spChg>
        <pc:spChg chg="add">
          <ac:chgData name="Paola Lusardi" userId="92792c0b-05fa-4a23-b721-ccd4756ab551" providerId="ADAL" clId="{39852552-DC2E-4010-B1D4-998C6D066668}" dt="2023-08-30T17:05:52.768" v="510" actId="26606"/>
          <ac:spMkLst>
            <pc:docMk/>
            <pc:sldMk cId="3169862012" sldId="329"/>
            <ac:spMk id="17" creationId="{83C98ABE-055B-441F-B07E-44F97F083C39}"/>
          </ac:spMkLst>
        </pc:spChg>
        <pc:spChg chg="add">
          <ac:chgData name="Paola Lusardi" userId="92792c0b-05fa-4a23-b721-ccd4756ab551" providerId="ADAL" clId="{39852552-DC2E-4010-B1D4-998C6D066668}" dt="2023-08-30T17:05:52.768" v="510" actId="26606"/>
          <ac:spMkLst>
            <pc:docMk/>
            <pc:sldMk cId="3169862012" sldId="329"/>
            <ac:spMk id="19" creationId="{29FDB030-9B49-4CED-8CCD-4D99382388AC}"/>
          </ac:spMkLst>
        </pc:spChg>
        <pc:spChg chg="add">
          <ac:chgData name="Paola Lusardi" userId="92792c0b-05fa-4a23-b721-ccd4756ab551" providerId="ADAL" clId="{39852552-DC2E-4010-B1D4-998C6D066668}" dt="2023-08-30T17:05:52.768" v="510" actId="26606"/>
          <ac:spMkLst>
            <pc:docMk/>
            <pc:sldMk cId="3169862012" sldId="329"/>
            <ac:spMk id="21" creationId="{3783CA14-24A1-485C-8B30-D6A5D87987AD}"/>
          </ac:spMkLst>
        </pc:spChg>
        <pc:spChg chg="add">
          <ac:chgData name="Paola Lusardi" userId="92792c0b-05fa-4a23-b721-ccd4756ab551" providerId="ADAL" clId="{39852552-DC2E-4010-B1D4-998C6D066668}" dt="2023-08-30T17:05:52.768" v="510" actId="26606"/>
          <ac:spMkLst>
            <pc:docMk/>
            <pc:sldMk cId="3169862012" sldId="329"/>
            <ac:spMk id="23" creationId="{9A97C86A-04D6-40F7-AE84-31AB43E6A846}"/>
          </ac:spMkLst>
        </pc:spChg>
        <pc:spChg chg="add">
          <ac:chgData name="Paola Lusardi" userId="92792c0b-05fa-4a23-b721-ccd4756ab551" providerId="ADAL" clId="{39852552-DC2E-4010-B1D4-998C6D066668}" dt="2023-08-30T17:05:52.768" v="510" actId="26606"/>
          <ac:spMkLst>
            <pc:docMk/>
            <pc:sldMk cId="3169862012" sldId="329"/>
            <ac:spMk id="25" creationId="{FF9F2414-84E8-453E-B1F3-389FDE8192D9}"/>
          </ac:spMkLst>
        </pc:spChg>
        <pc:spChg chg="add">
          <ac:chgData name="Paola Lusardi" userId="92792c0b-05fa-4a23-b721-ccd4756ab551" providerId="ADAL" clId="{39852552-DC2E-4010-B1D4-998C6D066668}" dt="2023-08-30T17:05:52.768" v="510" actId="26606"/>
          <ac:spMkLst>
            <pc:docMk/>
            <pc:sldMk cId="3169862012" sldId="329"/>
            <ac:spMk id="27" creationId="{3ECA69A1-7536-43AC-85EF-C7106179F5ED}"/>
          </ac:spMkLst>
        </pc:spChg>
        <pc:picChg chg="del">
          <ac:chgData name="Paola Lusardi" userId="92792c0b-05fa-4a23-b721-ccd4756ab551" providerId="ADAL" clId="{39852552-DC2E-4010-B1D4-998C6D066668}" dt="2023-08-30T17:05:12.765" v="506" actId="478"/>
          <ac:picMkLst>
            <pc:docMk/>
            <pc:sldMk cId="3169862012" sldId="329"/>
            <ac:picMk id="3" creationId="{750CC219-652C-1548-F3AB-04487DCD973B}"/>
          </ac:picMkLst>
        </pc:picChg>
        <pc:picChg chg="add mod">
          <ac:chgData name="Paola Lusardi" userId="92792c0b-05fa-4a23-b721-ccd4756ab551" providerId="ADAL" clId="{39852552-DC2E-4010-B1D4-998C6D066668}" dt="2023-08-30T17:06:02.236" v="512" actId="962"/>
          <ac:picMkLst>
            <pc:docMk/>
            <pc:sldMk cId="3169862012" sldId="329"/>
            <ac:picMk id="4" creationId="{3E4AB1AA-D4EF-0B8A-28BC-7F08BD95CCB6}"/>
          </ac:picMkLst>
        </pc:picChg>
      </pc:sldChg>
      <pc:sldChg chg="modSp mod">
        <pc:chgData name="Paola Lusardi" userId="92792c0b-05fa-4a23-b721-ccd4756ab551" providerId="ADAL" clId="{39852552-DC2E-4010-B1D4-998C6D066668}" dt="2023-08-31T15:25:16.890" v="743" actId="14100"/>
        <pc:sldMkLst>
          <pc:docMk/>
          <pc:sldMk cId="2127057684" sldId="330"/>
        </pc:sldMkLst>
        <pc:spChg chg="mod">
          <ac:chgData name="Paola Lusardi" userId="92792c0b-05fa-4a23-b721-ccd4756ab551" providerId="ADAL" clId="{39852552-DC2E-4010-B1D4-998C6D066668}" dt="2023-08-30T17:08:34.507" v="565" actId="123"/>
          <ac:spMkLst>
            <pc:docMk/>
            <pc:sldMk cId="2127057684" sldId="330"/>
            <ac:spMk id="2" creationId="{26DB49D3-0A97-0779-425D-C33A4E4AEBD5}"/>
          </ac:spMkLst>
        </pc:spChg>
        <pc:spChg chg="mod">
          <ac:chgData name="Paola Lusardi" userId="92792c0b-05fa-4a23-b721-ccd4756ab551" providerId="ADAL" clId="{39852552-DC2E-4010-B1D4-998C6D066668}" dt="2023-08-30T17:08:43.879" v="567" actId="1076"/>
          <ac:spMkLst>
            <pc:docMk/>
            <pc:sldMk cId="2127057684" sldId="330"/>
            <ac:spMk id="3" creationId="{07840221-90E4-1E0C-F214-51A025379668}"/>
          </ac:spMkLst>
        </pc:spChg>
        <pc:picChg chg="mod">
          <ac:chgData name="Paola Lusardi" userId="92792c0b-05fa-4a23-b721-ccd4756ab551" providerId="ADAL" clId="{39852552-DC2E-4010-B1D4-998C6D066668}" dt="2023-08-31T15:25:16.890" v="743" actId="14100"/>
          <ac:picMkLst>
            <pc:docMk/>
            <pc:sldMk cId="2127057684" sldId="330"/>
            <ac:picMk id="5" creationId="{7A2DA475-5063-BA1E-8969-E5665CA35815}"/>
          </ac:picMkLst>
        </pc:picChg>
      </pc:sldChg>
      <pc:sldChg chg="modSp mod">
        <pc:chgData name="Paola Lusardi" userId="92792c0b-05fa-4a23-b721-ccd4756ab551" providerId="ADAL" clId="{39852552-DC2E-4010-B1D4-998C6D066668}" dt="2023-08-30T17:18:54.737" v="712" actId="1076"/>
        <pc:sldMkLst>
          <pc:docMk/>
          <pc:sldMk cId="2072045909" sldId="331"/>
        </pc:sldMkLst>
        <pc:picChg chg="mod modCrop">
          <ac:chgData name="Paola Lusardi" userId="92792c0b-05fa-4a23-b721-ccd4756ab551" providerId="ADAL" clId="{39852552-DC2E-4010-B1D4-998C6D066668}" dt="2023-08-30T17:18:54.737" v="712" actId="1076"/>
          <ac:picMkLst>
            <pc:docMk/>
            <pc:sldMk cId="2072045909" sldId="331"/>
            <ac:picMk id="4" creationId="{284641C7-C8EB-F505-BFF7-2A33CD521A35}"/>
          </ac:picMkLst>
        </pc:picChg>
      </pc:sldChg>
      <pc:sldChg chg="modSp mod">
        <pc:chgData name="Paola Lusardi" userId="92792c0b-05fa-4a23-b721-ccd4756ab551" providerId="ADAL" clId="{39852552-DC2E-4010-B1D4-998C6D066668}" dt="2023-08-30T16:50:08.225" v="442" actId="1076"/>
        <pc:sldMkLst>
          <pc:docMk/>
          <pc:sldMk cId="1857401475" sldId="332"/>
        </pc:sldMkLst>
        <pc:picChg chg="mod">
          <ac:chgData name="Paola Lusardi" userId="92792c0b-05fa-4a23-b721-ccd4756ab551" providerId="ADAL" clId="{39852552-DC2E-4010-B1D4-998C6D066668}" dt="2023-08-30T16:50:08.225" v="442" actId="1076"/>
          <ac:picMkLst>
            <pc:docMk/>
            <pc:sldMk cId="1857401475" sldId="332"/>
            <ac:picMk id="6" creationId="{52D541C6-B702-5BB8-1A50-474184FB4C62}"/>
          </ac:picMkLst>
        </pc:picChg>
      </pc:sldChg>
      <pc:sldChg chg="addSp delSp modSp mod setBg">
        <pc:chgData name="Paola Lusardi" userId="92792c0b-05fa-4a23-b721-ccd4756ab551" providerId="ADAL" clId="{39852552-DC2E-4010-B1D4-998C6D066668}" dt="2023-08-30T16:52:10.424" v="452" actId="26606"/>
        <pc:sldMkLst>
          <pc:docMk/>
          <pc:sldMk cId="1667925268" sldId="333"/>
        </pc:sldMkLst>
        <pc:spChg chg="add del">
          <ac:chgData name="Paola Lusardi" userId="92792c0b-05fa-4a23-b721-ccd4756ab551" providerId="ADAL" clId="{39852552-DC2E-4010-B1D4-998C6D066668}" dt="2023-08-30T16:52:10.424" v="452" actId="26606"/>
          <ac:spMkLst>
            <pc:docMk/>
            <pc:sldMk cId="1667925268" sldId="333"/>
            <ac:spMk id="8" creationId="{42A4FC2C-047E-45A5-965D-8E1E3BF09BC6}"/>
          </ac:spMkLst>
        </pc:spChg>
        <pc:picChg chg="mod">
          <ac:chgData name="Paola Lusardi" userId="92792c0b-05fa-4a23-b721-ccd4756ab551" providerId="ADAL" clId="{39852552-DC2E-4010-B1D4-998C6D066668}" dt="2023-08-30T16:52:10.424" v="452" actId="26606"/>
          <ac:picMkLst>
            <pc:docMk/>
            <pc:sldMk cId="1667925268" sldId="333"/>
            <ac:picMk id="3" creationId="{3E8910D2-653E-FEBF-7363-3A03D128A448}"/>
          </ac:picMkLst>
        </pc:picChg>
      </pc:sldChg>
      <pc:sldChg chg="modSp">
        <pc:chgData name="Paola Lusardi" userId="92792c0b-05fa-4a23-b721-ccd4756ab551" providerId="ADAL" clId="{39852552-DC2E-4010-B1D4-998C6D066668}" dt="2023-08-31T15:22:48.034" v="740" actId="14826"/>
        <pc:sldMkLst>
          <pc:docMk/>
          <pc:sldMk cId="3902842757" sldId="335"/>
        </pc:sldMkLst>
        <pc:picChg chg="mod">
          <ac:chgData name="Paola Lusardi" userId="92792c0b-05fa-4a23-b721-ccd4756ab551" providerId="ADAL" clId="{39852552-DC2E-4010-B1D4-998C6D066668}" dt="2023-08-31T15:22:48.034" v="740" actId="14826"/>
          <ac:picMkLst>
            <pc:docMk/>
            <pc:sldMk cId="3902842757" sldId="335"/>
            <ac:picMk id="5" creationId="{E5413052-A9E0-2068-6328-3037D176213F}"/>
          </ac:picMkLst>
        </pc:picChg>
      </pc:sldChg>
      <pc:sldChg chg="modSp mod">
        <pc:chgData name="Paola Lusardi" userId="92792c0b-05fa-4a23-b721-ccd4756ab551" providerId="ADAL" clId="{39852552-DC2E-4010-B1D4-998C6D066668}" dt="2023-08-31T15:25:53.991" v="744" actId="1076"/>
        <pc:sldMkLst>
          <pc:docMk/>
          <pc:sldMk cId="1508297700" sldId="337"/>
        </pc:sldMkLst>
        <pc:spChg chg="mod">
          <ac:chgData name="Paola Lusardi" userId="92792c0b-05fa-4a23-b721-ccd4756ab551" providerId="ADAL" clId="{39852552-DC2E-4010-B1D4-998C6D066668}" dt="2023-08-31T15:25:53.991" v="744" actId="1076"/>
          <ac:spMkLst>
            <pc:docMk/>
            <pc:sldMk cId="1508297700" sldId="337"/>
            <ac:spMk id="3" creationId="{DBCDDC4E-BBE7-69A6-0A18-C27E0F6E977D}"/>
          </ac:spMkLst>
        </pc:spChg>
      </pc:sldChg>
    </pc:docChg>
  </pc:docChgLst>
  <pc:docChgLst>
    <pc:chgData name="Paola Lusardi" userId="S::lusardi@newsomelaw.com::92792c0b-05fa-4a23-b721-ccd4756ab551" providerId="AD" clId="Web-{4E91A425-D84C-E125-434D-36E270BE79EF}"/>
    <pc:docChg chg="modSld sldOrd">
      <pc:chgData name="Paola Lusardi" userId="S::lusardi@newsomelaw.com::92792c0b-05fa-4a23-b721-ccd4756ab551" providerId="AD" clId="Web-{4E91A425-D84C-E125-434D-36E270BE79EF}" dt="2023-08-30T16:24:23.042" v="26" actId="1076"/>
      <pc:docMkLst>
        <pc:docMk/>
      </pc:docMkLst>
      <pc:sldChg chg="ord">
        <pc:chgData name="Paola Lusardi" userId="S::lusardi@newsomelaw.com::92792c0b-05fa-4a23-b721-ccd4756ab551" providerId="AD" clId="Web-{4E91A425-D84C-E125-434D-36E270BE79EF}" dt="2023-08-30T16:20:24.644" v="19"/>
        <pc:sldMkLst>
          <pc:docMk/>
          <pc:sldMk cId="224795836" sldId="266"/>
        </pc:sldMkLst>
      </pc:sldChg>
      <pc:sldChg chg="modSp">
        <pc:chgData name="Paola Lusardi" userId="S::lusardi@newsomelaw.com::92792c0b-05fa-4a23-b721-ccd4756ab551" providerId="AD" clId="Web-{4E91A425-D84C-E125-434D-36E270BE79EF}" dt="2023-08-30T16:24:23.042" v="26" actId="1076"/>
        <pc:sldMkLst>
          <pc:docMk/>
          <pc:sldMk cId="3665229518" sldId="270"/>
        </pc:sldMkLst>
        <pc:spChg chg="mod">
          <ac:chgData name="Paola Lusardi" userId="S::lusardi@newsomelaw.com::92792c0b-05fa-4a23-b721-ccd4756ab551" providerId="AD" clId="Web-{4E91A425-D84C-E125-434D-36E270BE79EF}" dt="2023-08-30T16:24:23.042" v="26" actId="1076"/>
          <ac:spMkLst>
            <pc:docMk/>
            <pc:sldMk cId="3665229518" sldId="270"/>
            <ac:spMk id="2" creationId="{FC9236B6-C0B4-4ECB-90B6-5F19A6605D5E}"/>
          </ac:spMkLst>
        </pc:spChg>
      </pc:sldChg>
    </pc:docChg>
  </pc:docChgLst>
  <pc:docChgLst>
    <pc:chgData name="Maegen Peek Luka" userId="1e86db51-a533-4850-ae5e-e0ed7140e73c" providerId="ADAL" clId="{B9BAE64C-699E-4365-8332-1B479D3C4605}"/>
    <pc:docChg chg="undo custSel addSld delSld modSld sldOrd">
      <pc:chgData name="Maegen Peek Luka" userId="1e86db51-a533-4850-ae5e-e0ed7140e73c" providerId="ADAL" clId="{B9BAE64C-699E-4365-8332-1B479D3C4605}" dt="2023-09-26T19:39:34.826" v="17775" actId="1076"/>
      <pc:docMkLst>
        <pc:docMk/>
      </pc:docMkLst>
      <pc:sldChg chg="modSp mod">
        <pc:chgData name="Maegen Peek Luka" userId="1e86db51-a533-4850-ae5e-e0ed7140e73c" providerId="ADAL" clId="{B9BAE64C-699E-4365-8332-1B479D3C4605}" dt="2023-08-30T16:12:48.717" v="14769" actId="1076"/>
        <pc:sldMkLst>
          <pc:docMk/>
          <pc:sldMk cId="2900644250" sldId="256"/>
        </pc:sldMkLst>
        <pc:spChg chg="mod">
          <ac:chgData name="Maegen Peek Luka" userId="1e86db51-a533-4850-ae5e-e0ed7140e73c" providerId="ADAL" clId="{B9BAE64C-699E-4365-8332-1B479D3C4605}" dt="2023-08-30T16:12:48.717" v="14769" actId="1076"/>
          <ac:spMkLst>
            <pc:docMk/>
            <pc:sldMk cId="2900644250" sldId="256"/>
            <ac:spMk id="2" creationId="{1140C5CD-E43C-1A71-F31A-CE38319DEF68}"/>
          </ac:spMkLst>
        </pc:spChg>
        <pc:spChg chg="mod">
          <ac:chgData name="Maegen Peek Luka" userId="1e86db51-a533-4850-ae5e-e0ed7140e73c" providerId="ADAL" clId="{B9BAE64C-699E-4365-8332-1B479D3C4605}" dt="2023-08-30T16:12:40.569" v="14767" actId="1076"/>
          <ac:spMkLst>
            <pc:docMk/>
            <pc:sldMk cId="2900644250" sldId="256"/>
            <ac:spMk id="3" creationId="{107146CD-1245-BEA4-06D5-D81D1928A9E4}"/>
          </ac:spMkLst>
        </pc:spChg>
      </pc:sldChg>
      <pc:sldChg chg="modSp mod modAnim">
        <pc:chgData name="Maegen Peek Luka" userId="1e86db51-a533-4850-ae5e-e0ed7140e73c" providerId="ADAL" clId="{B9BAE64C-699E-4365-8332-1B479D3C4605}" dt="2023-08-30T16:17:06.468" v="14830"/>
        <pc:sldMkLst>
          <pc:docMk/>
          <pc:sldMk cId="2424839925" sldId="257"/>
        </pc:sldMkLst>
        <pc:spChg chg="mod">
          <ac:chgData name="Maegen Peek Luka" userId="1e86db51-a533-4850-ae5e-e0ed7140e73c" providerId="ADAL" clId="{B9BAE64C-699E-4365-8332-1B479D3C4605}" dt="2023-08-30T16:16:38.722" v="14828" actId="20577"/>
          <ac:spMkLst>
            <pc:docMk/>
            <pc:sldMk cId="2424839925" sldId="257"/>
            <ac:spMk id="2" creationId="{49FFA76B-9EB5-82DB-E32A-AEC7105C56D7}"/>
          </ac:spMkLst>
        </pc:spChg>
      </pc:sldChg>
      <pc:sldChg chg="modSp mod">
        <pc:chgData name="Maegen Peek Luka" userId="1e86db51-a533-4850-ae5e-e0ed7140e73c" providerId="ADAL" clId="{B9BAE64C-699E-4365-8332-1B479D3C4605}" dt="2023-08-30T16:18:29.139" v="14901" actId="207"/>
        <pc:sldMkLst>
          <pc:docMk/>
          <pc:sldMk cId="3505049143" sldId="258"/>
        </pc:sldMkLst>
        <pc:spChg chg="mod">
          <ac:chgData name="Maegen Peek Luka" userId="1e86db51-a533-4850-ae5e-e0ed7140e73c" providerId="ADAL" clId="{B9BAE64C-699E-4365-8332-1B479D3C4605}" dt="2023-08-30T16:18:29.139" v="14901" actId="207"/>
          <ac:spMkLst>
            <pc:docMk/>
            <pc:sldMk cId="3505049143" sldId="258"/>
            <ac:spMk id="2" creationId="{829F2083-4D94-26FC-4EB0-212B34767621}"/>
          </ac:spMkLst>
        </pc:spChg>
      </pc:sldChg>
      <pc:sldChg chg="modSp mod modAnim">
        <pc:chgData name="Maegen Peek Luka" userId="1e86db51-a533-4850-ae5e-e0ed7140e73c" providerId="ADAL" clId="{B9BAE64C-699E-4365-8332-1B479D3C4605}" dt="2023-08-31T14:22:50.939" v="17018"/>
        <pc:sldMkLst>
          <pc:docMk/>
          <pc:sldMk cId="861347584" sldId="259"/>
        </pc:sldMkLst>
        <pc:spChg chg="mod">
          <ac:chgData name="Maegen Peek Luka" userId="1e86db51-a533-4850-ae5e-e0ed7140e73c" providerId="ADAL" clId="{B9BAE64C-699E-4365-8332-1B479D3C4605}" dt="2023-08-30T16:18:52.667" v="14904" actId="1076"/>
          <ac:spMkLst>
            <pc:docMk/>
            <pc:sldMk cId="861347584" sldId="259"/>
            <ac:spMk id="2" creationId="{897B4A4F-59F8-DDDE-0FE5-849C89AC7E35}"/>
          </ac:spMkLst>
        </pc:spChg>
      </pc:sldChg>
      <pc:sldChg chg="modSp mod">
        <pc:chgData name="Maegen Peek Luka" userId="1e86db51-a533-4850-ae5e-e0ed7140e73c" providerId="ADAL" clId="{B9BAE64C-699E-4365-8332-1B479D3C4605}" dt="2023-08-30T16:17:59.164" v="14900" actId="20577"/>
        <pc:sldMkLst>
          <pc:docMk/>
          <pc:sldMk cId="3659690852" sldId="260"/>
        </pc:sldMkLst>
        <pc:spChg chg="mod">
          <ac:chgData name="Maegen Peek Luka" userId="1e86db51-a533-4850-ae5e-e0ed7140e73c" providerId="ADAL" clId="{B9BAE64C-699E-4365-8332-1B479D3C4605}" dt="2023-08-30T16:17:59.164" v="14900" actId="20577"/>
          <ac:spMkLst>
            <pc:docMk/>
            <pc:sldMk cId="3659690852" sldId="260"/>
            <ac:spMk id="3" creationId="{1BEE08D1-E2AC-8BA0-9F50-843944FA566F}"/>
          </ac:spMkLst>
        </pc:spChg>
      </pc:sldChg>
      <pc:sldChg chg="modAnim">
        <pc:chgData name="Maegen Peek Luka" userId="1e86db51-a533-4850-ae5e-e0ed7140e73c" providerId="ADAL" clId="{B9BAE64C-699E-4365-8332-1B479D3C4605}" dt="2023-08-30T16:20:04.858" v="14912"/>
        <pc:sldMkLst>
          <pc:docMk/>
          <pc:sldMk cId="1158983746" sldId="261"/>
        </pc:sldMkLst>
      </pc:sldChg>
      <pc:sldChg chg="addSp delSp mod">
        <pc:chgData name="Maegen Peek Luka" userId="1e86db51-a533-4850-ae5e-e0ed7140e73c" providerId="ADAL" clId="{B9BAE64C-699E-4365-8332-1B479D3C4605}" dt="2023-08-29T17:42:44.679" v="2" actId="22"/>
        <pc:sldMkLst>
          <pc:docMk/>
          <pc:sldMk cId="3902231765" sldId="265"/>
        </pc:sldMkLst>
        <pc:picChg chg="add del">
          <ac:chgData name="Maegen Peek Luka" userId="1e86db51-a533-4850-ae5e-e0ed7140e73c" providerId="ADAL" clId="{B9BAE64C-699E-4365-8332-1B479D3C4605}" dt="2023-08-29T17:42:44.679" v="2" actId="22"/>
          <ac:picMkLst>
            <pc:docMk/>
            <pc:sldMk cId="3902231765" sldId="265"/>
            <ac:picMk id="7" creationId="{1939C622-8A3C-4A44-7E7F-54BE112CB76D}"/>
          </ac:picMkLst>
        </pc:picChg>
      </pc:sldChg>
      <pc:sldChg chg="modSp mod modAnim">
        <pc:chgData name="Maegen Peek Luka" userId="1e86db51-a533-4850-ae5e-e0ed7140e73c" providerId="ADAL" clId="{B9BAE64C-699E-4365-8332-1B479D3C4605}" dt="2023-08-30T16:39:22.668" v="15400"/>
        <pc:sldMkLst>
          <pc:docMk/>
          <pc:sldMk cId="224795836" sldId="266"/>
        </pc:sldMkLst>
        <pc:spChg chg="mod">
          <ac:chgData name="Maegen Peek Luka" userId="1e86db51-a533-4850-ae5e-e0ed7140e73c" providerId="ADAL" clId="{B9BAE64C-699E-4365-8332-1B479D3C4605}" dt="2023-08-30T16:39:04.120" v="15397" actId="113"/>
          <ac:spMkLst>
            <pc:docMk/>
            <pc:sldMk cId="224795836" sldId="266"/>
            <ac:spMk id="4" creationId="{AC1F184B-79C9-F853-BA9C-B8EF70C78B35}"/>
          </ac:spMkLst>
        </pc:spChg>
      </pc:sldChg>
      <pc:sldChg chg="addSp modSp new mod ord">
        <pc:chgData name="Maegen Peek Luka" userId="1e86db51-a533-4850-ae5e-e0ed7140e73c" providerId="ADAL" clId="{B9BAE64C-699E-4365-8332-1B479D3C4605}" dt="2023-08-29T23:07:47.931" v="14713"/>
        <pc:sldMkLst>
          <pc:docMk/>
          <pc:sldMk cId="1099362039" sldId="268"/>
        </pc:sldMkLst>
        <pc:picChg chg="add mod">
          <ac:chgData name="Maegen Peek Luka" userId="1e86db51-a533-4850-ae5e-e0ed7140e73c" providerId="ADAL" clId="{B9BAE64C-699E-4365-8332-1B479D3C4605}" dt="2023-08-29T17:43:12.226" v="8" actId="1076"/>
          <ac:picMkLst>
            <pc:docMk/>
            <pc:sldMk cId="1099362039" sldId="268"/>
            <ac:picMk id="3" creationId="{10C8E688-12A3-099D-0785-0FE42B3224D3}"/>
          </ac:picMkLst>
        </pc:picChg>
      </pc:sldChg>
      <pc:sldChg chg="addSp delSp modSp new mod">
        <pc:chgData name="Maegen Peek Luka" userId="1e86db51-a533-4850-ae5e-e0ed7140e73c" providerId="ADAL" clId="{B9BAE64C-699E-4365-8332-1B479D3C4605}" dt="2023-08-29T17:46:36.846" v="18" actId="1076"/>
        <pc:sldMkLst>
          <pc:docMk/>
          <pc:sldMk cId="3003012064" sldId="269"/>
        </pc:sldMkLst>
        <pc:picChg chg="add del">
          <ac:chgData name="Maegen Peek Luka" userId="1e86db51-a533-4850-ae5e-e0ed7140e73c" providerId="ADAL" clId="{B9BAE64C-699E-4365-8332-1B479D3C4605}" dt="2023-08-29T17:45:23.183" v="13" actId="478"/>
          <ac:picMkLst>
            <pc:docMk/>
            <pc:sldMk cId="3003012064" sldId="269"/>
            <ac:picMk id="3" creationId="{3FA8361C-0DE4-D58F-46F3-D9EFC17CC5E7}"/>
          </ac:picMkLst>
        </pc:picChg>
        <pc:picChg chg="add mod">
          <ac:chgData name="Maegen Peek Luka" userId="1e86db51-a533-4850-ae5e-e0ed7140e73c" providerId="ADAL" clId="{B9BAE64C-699E-4365-8332-1B479D3C4605}" dt="2023-08-29T17:46:36.846" v="18" actId="1076"/>
          <ac:picMkLst>
            <pc:docMk/>
            <pc:sldMk cId="3003012064" sldId="269"/>
            <ac:picMk id="5" creationId="{EC378D30-95E9-8589-8AB7-5966B95E39CA}"/>
          </ac:picMkLst>
        </pc:picChg>
      </pc:sldChg>
      <pc:sldChg chg="addSp delSp modSp new mod ord modAnim">
        <pc:chgData name="Maegen Peek Luka" userId="1e86db51-a533-4850-ae5e-e0ed7140e73c" providerId="ADAL" clId="{B9BAE64C-699E-4365-8332-1B479D3C4605}" dt="2023-08-31T14:25:05.821" v="17031"/>
        <pc:sldMkLst>
          <pc:docMk/>
          <pc:sldMk cId="3665229518" sldId="270"/>
        </pc:sldMkLst>
        <pc:spChg chg="add mod">
          <ac:chgData name="Maegen Peek Luka" userId="1e86db51-a533-4850-ae5e-e0ed7140e73c" providerId="ADAL" clId="{B9BAE64C-699E-4365-8332-1B479D3C4605}" dt="2023-08-30T16:25:47.921" v="14941" actId="21"/>
          <ac:spMkLst>
            <pc:docMk/>
            <pc:sldMk cId="3665229518" sldId="270"/>
            <ac:spMk id="2" creationId="{FC9236B6-C0B4-4ECB-90B6-5F19A6605D5E}"/>
          </ac:spMkLst>
        </pc:spChg>
        <pc:picChg chg="add del mod">
          <ac:chgData name="Maegen Peek Luka" userId="1e86db51-a533-4850-ae5e-e0ed7140e73c" providerId="ADAL" clId="{B9BAE64C-699E-4365-8332-1B479D3C4605}" dt="2023-08-30T16:25:53.981" v="14943" actId="21"/>
          <ac:picMkLst>
            <pc:docMk/>
            <pc:sldMk cId="3665229518" sldId="270"/>
            <ac:picMk id="4" creationId="{48133636-2285-6EDB-77E8-FF715AA1FD3E}"/>
          </ac:picMkLst>
        </pc:picChg>
      </pc:sldChg>
      <pc:sldChg chg="modSp new mod ord">
        <pc:chgData name="Maegen Peek Luka" userId="1e86db51-a533-4850-ae5e-e0ed7140e73c" providerId="ADAL" clId="{B9BAE64C-699E-4365-8332-1B479D3C4605}" dt="2023-09-18T14:22:33.825" v="17280" actId="13926"/>
        <pc:sldMkLst>
          <pc:docMk/>
          <pc:sldMk cId="3137292187" sldId="271"/>
        </pc:sldMkLst>
        <pc:spChg chg="mod">
          <ac:chgData name="Maegen Peek Luka" userId="1e86db51-a533-4850-ae5e-e0ed7140e73c" providerId="ADAL" clId="{B9BAE64C-699E-4365-8332-1B479D3C4605}" dt="2023-08-30T16:50:48.741" v="15417" actId="1076"/>
          <ac:spMkLst>
            <pc:docMk/>
            <pc:sldMk cId="3137292187" sldId="271"/>
            <ac:spMk id="2" creationId="{C6347C28-940F-6EC0-7AE8-40D5BAD687A9}"/>
          </ac:spMkLst>
        </pc:spChg>
        <pc:spChg chg="mod">
          <ac:chgData name="Maegen Peek Luka" userId="1e86db51-a533-4850-ae5e-e0ed7140e73c" providerId="ADAL" clId="{B9BAE64C-699E-4365-8332-1B479D3C4605}" dt="2023-09-18T14:22:33.825" v="17280" actId="13926"/>
          <ac:spMkLst>
            <pc:docMk/>
            <pc:sldMk cId="3137292187" sldId="271"/>
            <ac:spMk id="3" creationId="{57A617D9-E704-8FC4-4E9A-76D9C9EE01F0}"/>
          </ac:spMkLst>
        </pc:spChg>
        <pc:spChg chg="mod">
          <ac:chgData name="Maegen Peek Luka" userId="1e86db51-a533-4850-ae5e-e0ed7140e73c" providerId="ADAL" clId="{B9BAE64C-699E-4365-8332-1B479D3C4605}" dt="2023-09-18T14:20:02.054" v="17274" actId="207"/>
          <ac:spMkLst>
            <pc:docMk/>
            <pc:sldMk cId="3137292187" sldId="271"/>
            <ac:spMk id="4" creationId="{74013929-831A-9397-643B-8CCB6954E17D}"/>
          </ac:spMkLst>
        </pc:spChg>
      </pc:sldChg>
      <pc:sldChg chg="addSp delSp modSp new del mod">
        <pc:chgData name="Maegen Peek Luka" userId="1e86db51-a533-4850-ae5e-e0ed7140e73c" providerId="ADAL" clId="{B9BAE64C-699E-4365-8332-1B479D3C4605}" dt="2023-08-29T19:02:31.910" v="1734" actId="2696"/>
        <pc:sldMkLst>
          <pc:docMk/>
          <pc:sldMk cId="3500158404" sldId="272"/>
        </pc:sldMkLst>
        <pc:spChg chg="add del mod">
          <ac:chgData name="Maegen Peek Luka" userId="1e86db51-a533-4850-ae5e-e0ed7140e73c" providerId="ADAL" clId="{B9BAE64C-699E-4365-8332-1B479D3C4605}" dt="2023-08-29T18:53:48.645" v="1214"/>
          <ac:spMkLst>
            <pc:docMk/>
            <pc:sldMk cId="3500158404" sldId="272"/>
            <ac:spMk id="3" creationId="{D3B64992-3F22-03F2-8257-37D4ED3D1074}"/>
          </ac:spMkLst>
        </pc:spChg>
        <pc:spChg chg="add mod">
          <ac:chgData name="Maegen Peek Luka" userId="1e86db51-a533-4850-ae5e-e0ed7140e73c" providerId="ADAL" clId="{B9BAE64C-699E-4365-8332-1B479D3C4605}" dt="2023-08-29T18:42:32.989" v="526" actId="20577"/>
          <ac:spMkLst>
            <pc:docMk/>
            <pc:sldMk cId="3500158404" sldId="272"/>
            <ac:spMk id="4" creationId="{5AF0883D-1DDD-4CEC-4197-1B42DBC69345}"/>
          </ac:spMkLst>
        </pc:spChg>
      </pc:sldChg>
      <pc:sldChg chg="addSp modSp new mod ord">
        <pc:chgData name="Maegen Peek Luka" userId="1e86db51-a533-4850-ae5e-e0ed7140e73c" providerId="ADAL" clId="{B9BAE64C-699E-4365-8332-1B479D3C4605}" dt="2023-09-18T14:21:35.508" v="17279" actId="13926"/>
        <pc:sldMkLst>
          <pc:docMk/>
          <pc:sldMk cId="1346467697" sldId="273"/>
        </pc:sldMkLst>
        <pc:spChg chg="mod">
          <ac:chgData name="Maegen Peek Luka" userId="1e86db51-a533-4850-ae5e-e0ed7140e73c" providerId="ADAL" clId="{B9BAE64C-699E-4365-8332-1B479D3C4605}" dt="2023-08-29T18:53:05.078" v="1206" actId="27636"/>
          <ac:spMkLst>
            <pc:docMk/>
            <pc:sldMk cId="1346467697" sldId="273"/>
            <ac:spMk id="2" creationId="{47574B76-35D2-4E13-731C-A666F5B0FBDB}"/>
          </ac:spMkLst>
        </pc:spChg>
        <pc:spChg chg="mod">
          <ac:chgData name="Maegen Peek Luka" userId="1e86db51-a533-4850-ae5e-e0ed7140e73c" providerId="ADAL" clId="{B9BAE64C-699E-4365-8332-1B479D3C4605}" dt="2023-09-18T14:21:18.203" v="17277" actId="13926"/>
          <ac:spMkLst>
            <pc:docMk/>
            <pc:sldMk cId="1346467697" sldId="273"/>
            <ac:spMk id="3" creationId="{696B226C-E08F-52A0-ACA9-98205299C9D6}"/>
          </ac:spMkLst>
        </pc:spChg>
        <pc:spChg chg="mod">
          <ac:chgData name="Maegen Peek Luka" userId="1e86db51-a533-4850-ae5e-e0ed7140e73c" providerId="ADAL" clId="{B9BAE64C-699E-4365-8332-1B479D3C4605}" dt="2023-09-18T14:21:35.508" v="17279" actId="13926"/>
          <ac:spMkLst>
            <pc:docMk/>
            <pc:sldMk cId="1346467697" sldId="273"/>
            <ac:spMk id="4" creationId="{2D9C676F-CD15-6A7E-671F-7EA71341E6D9}"/>
          </ac:spMkLst>
        </pc:spChg>
        <pc:spChg chg="add mod">
          <ac:chgData name="Maegen Peek Luka" userId="1e86db51-a533-4850-ae5e-e0ed7140e73c" providerId="ADAL" clId="{B9BAE64C-699E-4365-8332-1B479D3C4605}" dt="2023-08-29T19:15:33.817" v="2200" actId="20577"/>
          <ac:spMkLst>
            <pc:docMk/>
            <pc:sldMk cId="1346467697" sldId="273"/>
            <ac:spMk id="5" creationId="{13AF775A-3BF8-57AC-6DAD-84DCC637B90F}"/>
          </ac:spMkLst>
        </pc:spChg>
      </pc:sldChg>
      <pc:sldChg chg="modSp new mod">
        <pc:chgData name="Maegen Peek Luka" userId="1e86db51-a533-4850-ae5e-e0ed7140e73c" providerId="ADAL" clId="{B9BAE64C-699E-4365-8332-1B479D3C4605}" dt="2023-08-29T19:18:25.902" v="2380" actId="1076"/>
        <pc:sldMkLst>
          <pc:docMk/>
          <pc:sldMk cId="1188987376" sldId="274"/>
        </pc:sldMkLst>
        <pc:spChg chg="mod">
          <ac:chgData name="Maegen Peek Luka" userId="1e86db51-a533-4850-ae5e-e0ed7140e73c" providerId="ADAL" clId="{B9BAE64C-699E-4365-8332-1B479D3C4605}" dt="2023-08-29T19:18:15.562" v="2378" actId="20577"/>
          <ac:spMkLst>
            <pc:docMk/>
            <pc:sldMk cId="1188987376" sldId="274"/>
            <ac:spMk id="2" creationId="{3AD49979-C659-A40E-D153-0D3549A86FB0}"/>
          </ac:spMkLst>
        </pc:spChg>
        <pc:spChg chg="mod">
          <ac:chgData name="Maegen Peek Luka" userId="1e86db51-a533-4850-ae5e-e0ed7140e73c" providerId="ADAL" clId="{B9BAE64C-699E-4365-8332-1B479D3C4605}" dt="2023-08-29T19:18:20.914" v="2379" actId="1076"/>
          <ac:spMkLst>
            <pc:docMk/>
            <pc:sldMk cId="1188987376" sldId="274"/>
            <ac:spMk id="3" creationId="{B93CFB62-D145-D0BF-DE4F-B9C2DD55AC24}"/>
          </ac:spMkLst>
        </pc:spChg>
        <pc:spChg chg="mod">
          <ac:chgData name="Maegen Peek Luka" userId="1e86db51-a533-4850-ae5e-e0ed7140e73c" providerId="ADAL" clId="{B9BAE64C-699E-4365-8332-1B479D3C4605}" dt="2023-08-29T19:18:25.902" v="2380" actId="1076"/>
          <ac:spMkLst>
            <pc:docMk/>
            <pc:sldMk cId="1188987376" sldId="274"/>
            <ac:spMk id="4" creationId="{A0ABEBB4-9B51-7931-1D63-AF9B1018044D}"/>
          </ac:spMkLst>
        </pc:spChg>
      </pc:sldChg>
      <pc:sldChg chg="addSp modSp new del mod">
        <pc:chgData name="Maegen Peek Luka" userId="1e86db51-a533-4850-ae5e-e0ed7140e73c" providerId="ADAL" clId="{B9BAE64C-699E-4365-8332-1B479D3C4605}" dt="2023-08-29T20:45:50.831" v="6944" actId="2696"/>
        <pc:sldMkLst>
          <pc:docMk/>
          <pc:sldMk cId="2745671510" sldId="275"/>
        </pc:sldMkLst>
        <pc:spChg chg="add mod">
          <ac:chgData name="Maegen Peek Luka" userId="1e86db51-a533-4850-ae5e-e0ed7140e73c" providerId="ADAL" clId="{B9BAE64C-699E-4365-8332-1B479D3C4605}" dt="2023-08-29T20:16:27.699" v="6036" actId="21"/>
          <ac:spMkLst>
            <pc:docMk/>
            <pc:sldMk cId="2745671510" sldId="275"/>
            <ac:spMk id="3" creationId="{A6336154-8B17-23FE-986E-F7AF4E4D9B16}"/>
          </ac:spMkLst>
        </pc:spChg>
      </pc:sldChg>
      <pc:sldChg chg="modSp new mod">
        <pc:chgData name="Maegen Peek Luka" userId="1e86db51-a533-4850-ae5e-e0ed7140e73c" providerId="ADAL" clId="{B9BAE64C-699E-4365-8332-1B479D3C4605}" dt="2023-09-18T14:23:13.730" v="17281" actId="207"/>
        <pc:sldMkLst>
          <pc:docMk/>
          <pc:sldMk cId="437176107" sldId="276"/>
        </pc:sldMkLst>
        <pc:spChg chg="mod">
          <ac:chgData name="Maegen Peek Luka" userId="1e86db51-a533-4850-ae5e-e0ed7140e73c" providerId="ADAL" clId="{B9BAE64C-699E-4365-8332-1B479D3C4605}" dt="2023-08-29T19:14:43.750" v="2126" actId="20577"/>
          <ac:spMkLst>
            <pc:docMk/>
            <pc:sldMk cId="437176107" sldId="276"/>
            <ac:spMk id="2" creationId="{41BD1AC5-6592-1FCD-E2DF-DAEFC041AD8C}"/>
          </ac:spMkLst>
        </pc:spChg>
        <pc:spChg chg="mod">
          <ac:chgData name="Maegen Peek Luka" userId="1e86db51-a533-4850-ae5e-e0ed7140e73c" providerId="ADAL" clId="{B9BAE64C-699E-4365-8332-1B479D3C4605}" dt="2023-08-29T19:02:14.269" v="1733" actId="5793"/>
          <ac:spMkLst>
            <pc:docMk/>
            <pc:sldMk cId="437176107" sldId="276"/>
            <ac:spMk id="3" creationId="{10498241-887B-AC24-9DC0-9C77DE722A4D}"/>
          </ac:spMkLst>
        </pc:spChg>
        <pc:spChg chg="mod">
          <ac:chgData name="Maegen Peek Luka" userId="1e86db51-a533-4850-ae5e-e0ed7140e73c" providerId="ADAL" clId="{B9BAE64C-699E-4365-8332-1B479D3C4605}" dt="2023-09-18T14:23:13.730" v="17281" actId="207"/>
          <ac:spMkLst>
            <pc:docMk/>
            <pc:sldMk cId="437176107" sldId="276"/>
            <ac:spMk id="4" creationId="{B562DB53-DF53-89C6-A7AD-0175F40503F5}"/>
          </ac:spMkLst>
        </pc:spChg>
      </pc:sldChg>
      <pc:sldChg chg="modSp new mod ord">
        <pc:chgData name="Maegen Peek Luka" userId="1e86db51-a533-4850-ae5e-e0ed7140e73c" providerId="ADAL" clId="{B9BAE64C-699E-4365-8332-1B479D3C4605}" dt="2023-09-18T14:20:30.824" v="17275" actId="207"/>
        <pc:sldMkLst>
          <pc:docMk/>
          <pc:sldMk cId="3105727887" sldId="277"/>
        </pc:sldMkLst>
        <pc:spChg chg="mod">
          <ac:chgData name="Maegen Peek Luka" userId="1e86db51-a533-4850-ae5e-e0ed7140e73c" providerId="ADAL" clId="{B9BAE64C-699E-4365-8332-1B479D3C4605}" dt="2023-08-29T19:04:17.259" v="1765" actId="1076"/>
          <ac:spMkLst>
            <pc:docMk/>
            <pc:sldMk cId="3105727887" sldId="277"/>
            <ac:spMk id="2" creationId="{80029BEF-FF32-74EB-C3A3-F26FE5116BFB}"/>
          </ac:spMkLst>
        </pc:spChg>
        <pc:spChg chg="mod">
          <ac:chgData name="Maegen Peek Luka" userId="1e86db51-a533-4850-ae5e-e0ed7140e73c" providerId="ADAL" clId="{B9BAE64C-699E-4365-8332-1B479D3C4605}" dt="2023-08-29T19:14:13.119" v="2098" actId="13926"/>
          <ac:spMkLst>
            <pc:docMk/>
            <pc:sldMk cId="3105727887" sldId="277"/>
            <ac:spMk id="3" creationId="{DF371F74-338C-15C8-A2AD-794C0C14D09E}"/>
          </ac:spMkLst>
        </pc:spChg>
        <pc:spChg chg="mod">
          <ac:chgData name="Maegen Peek Luka" userId="1e86db51-a533-4850-ae5e-e0ed7140e73c" providerId="ADAL" clId="{B9BAE64C-699E-4365-8332-1B479D3C4605}" dt="2023-09-18T14:20:30.824" v="17275" actId="207"/>
          <ac:spMkLst>
            <pc:docMk/>
            <pc:sldMk cId="3105727887" sldId="277"/>
            <ac:spMk id="4" creationId="{B5E5EEDD-4088-40CD-EB4E-8C57020D6731}"/>
          </ac:spMkLst>
        </pc:spChg>
      </pc:sldChg>
      <pc:sldChg chg="addSp modSp new mod modAnim">
        <pc:chgData name="Maegen Peek Luka" userId="1e86db51-a533-4850-ae5e-e0ed7140e73c" providerId="ADAL" clId="{B9BAE64C-699E-4365-8332-1B479D3C4605}" dt="2023-08-30T16:45:24.907" v="15416"/>
        <pc:sldMkLst>
          <pc:docMk/>
          <pc:sldMk cId="1562459954" sldId="278"/>
        </pc:sldMkLst>
        <pc:spChg chg="mod">
          <ac:chgData name="Maegen Peek Luka" userId="1e86db51-a533-4850-ae5e-e0ed7140e73c" providerId="ADAL" clId="{B9BAE64C-699E-4365-8332-1B479D3C4605}" dt="2023-08-29T19:10:21.032" v="2092" actId="113"/>
          <ac:spMkLst>
            <pc:docMk/>
            <pc:sldMk cId="1562459954" sldId="278"/>
            <ac:spMk id="2" creationId="{CE070000-ACF3-C3FB-24AB-B2332E71CF2C}"/>
          </ac:spMkLst>
        </pc:spChg>
        <pc:spChg chg="mod">
          <ac:chgData name="Maegen Peek Luka" userId="1e86db51-a533-4850-ae5e-e0ed7140e73c" providerId="ADAL" clId="{B9BAE64C-699E-4365-8332-1B479D3C4605}" dt="2023-08-30T16:44:34.344" v="15410" actId="207"/>
          <ac:spMkLst>
            <pc:docMk/>
            <pc:sldMk cId="1562459954" sldId="278"/>
            <ac:spMk id="3" creationId="{BBF9D83A-0916-5E11-D05B-27FCA0EA6428}"/>
          </ac:spMkLst>
        </pc:spChg>
        <pc:spChg chg="mod">
          <ac:chgData name="Maegen Peek Luka" userId="1e86db51-a533-4850-ae5e-e0ed7140e73c" providerId="ADAL" clId="{B9BAE64C-699E-4365-8332-1B479D3C4605}" dt="2023-08-30T16:44:37.579" v="15411" actId="207"/>
          <ac:spMkLst>
            <pc:docMk/>
            <pc:sldMk cId="1562459954" sldId="278"/>
            <ac:spMk id="4" creationId="{7F842959-2040-527B-DC4D-98F9A80119F0}"/>
          </ac:spMkLst>
        </pc:spChg>
        <pc:spChg chg="add mod">
          <ac:chgData name="Maegen Peek Luka" userId="1e86db51-a533-4850-ae5e-e0ed7140e73c" providerId="ADAL" clId="{B9BAE64C-699E-4365-8332-1B479D3C4605}" dt="2023-08-30T16:44:23.624" v="15409" actId="1076"/>
          <ac:spMkLst>
            <pc:docMk/>
            <pc:sldMk cId="1562459954" sldId="278"/>
            <ac:spMk id="6" creationId="{53DEA9FA-0BB5-9058-06D8-16D69A18E819}"/>
          </ac:spMkLst>
        </pc:spChg>
      </pc:sldChg>
      <pc:sldChg chg="new del">
        <pc:chgData name="Maegen Peek Luka" userId="1e86db51-a533-4850-ae5e-e0ed7140e73c" providerId="ADAL" clId="{B9BAE64C-699E-4365-8332-1B479D3C4605}" dt="2023-08-29T19:13:40.559" v="2096" actId="2696"/>
        <pc:sldMkLst>
          <pc:docMk/>
          <pc:sldMk cId="2922593818" sldId="279"/>
        </pc:sldMkLst>
      </pc:sldChg>
      <pc:sldChg chg="new del">
        <pc:chgData name="Maegen Peek Luka" userId="1e86db51-a533-4850-ae5e-e0ed7140e73c" providerId="ADAL" clId="{B9BAE64C-699E-4365-8332-1B479D3C4605}" dt="2023-08-29T19:24:01.611" v="2924" actId="2696"/>
        <pc:sldMkLst>
          <pc:docMk/>
          <pc:sldMk cId="3577905005" sldId="279"/>
        </pc:sldMkLst>
      </pc:sldChg>
      <pc:sldChg chg="addSp modSp new mod modAnim">
        <pc:chgData name="Maegen Peek Luka" userId="1e86db51-a533-4850-ae5e-e0ed7140e73c" providerId="ADAL" clId="{B9BAE64C-699E-4365-8332-1B479D3C4605}" dt="2023-08-30T17:10:58.452" v="15433" actId="1076"/>
        <pc:sldMkLst>
          <pc:docMk/>
          <pc:sldMk cId="1807793349" sldId="280"/>
        </pc:sldMkLst>
        <pc:spChg chg="mod">
          <ac:chgData name="Maegen Peek Luka" userId="1e86db51-a533-4850-ae5e-e0ed7140e73c" providerId="ADAL" clId="{B9BAE64C-699E-4365-8332-1B479D3C4605}" dt="2023-08-29T19:24:29.548" v="2930" actId="27636"/>
          <ac:spMkLst>
            <pc:docMk/>
            <pc:sldMk cId="1807793349" sldId="280"/>
            <ac:spMk id="2" creationId="{B99B4DE4-6936-499A-4FEC-2FEA548F40EB}"/>
          </ac:spMkLst>
        </pc:spChg>
        <pc:spChg chg="mod">
          <ac:chgData name="Maegen Peek Luka" userId="1e86db51-a533-4850-ae5e-e0ed7140e73c" providerId="ADAL" clId="{B9BAE64C-699E-4365-8332-1B479D3C4605}" dt="2023-08-30T17:10:55.985" v="15432" actId="1076"/>
          <ac:spMkLst>
            <pc:docMk/>
            <pc:sldMk cId="1807793349" sldId="280"/>
            <ac:spMk id="3" creationId="{E0E89FDA-EB29-E179-9F2A-F880B5B78D9F}"/>
          </ac:spMkLst>
        </pc:spChg>
        <pc:spChg chg="mod">
          <ac:chgData name="Maegen Peek Luka" userId="1e86db51-a533-4850-ae5e-e0ed7140e73c" providerId="ADAL" clId="{B9BAE64C-699E-4365-8332-1B479D3C4605}" dt="2023-08-30T17:10:58.452" v="15433" actId="1076"/>
          <ac:spMkLst>
            <pc:docMk/>
            <pc:sldMk cId="1807793349" sldId="280"/>
            <ac:spMk id="4" creationId="{D447D4BE-40AB-89DF-DB8F-E8ED38737DE7}"/>
          </ac:spMkLst>
        </pc:spChg>
        <pc:spChg chg="add mod">
          <ac:chgData name="Maegen Peek Luka" userId="1e86db51-a533-4850-ae5e-e0ed7140e73c" providerId="ADAL" clId="{B9BAE64C-699E-4365-8332-1B479D3C4605}" dt="2023-08-29T19:24:52.176" v="2936" actId="123"/>
          <ac:spMkLst>
            <pc:docMk/>
            <pc:sldMk cId="1807793349" sldId="280"/>
            <ac:spMk id="5" creationId="{48081D00-BB09-FF91-51DA-1AC7CD3F6F7A}"/>
          </ac:spMkLst>
        </pc:spChg>
      </pc:sldChg>
      <pc:sldChg chg="addSp modSp new mod modAnim">
        <pc:chgData name="Maegen Peek Luka" userId="1e86db51-a533-4850-ae5e-e0ed7140e73c" providerId="ADAL" clId="{B9BAE64C-699E-4365-8332-1B479D3C4605}" dt="2023-08-30T17:05:57.167" v="15429"/>
        <pc:sldMkLst>
          <pc:docMk/>
          <pc:sldMk cId="1361688890" sldId="281"/>
        </pc:sldMkLst>
        <pc:spChg chg="add mod">
          <ac:chgData name="Maegen Peek Luka" userId="1e86db51-a533-4850-ae5e-e0ed7140e73c" providerId="ADAL" clId="{B9BAE64C-699E-4365-8332-1B479D3C4605}" dt="2023-08-30T17:05:38.704" v="15426" actId="1076"/>
          <ac:spMkLst>
            <pc:docMk/>
            <pc:sldMk cId="1361688890" sldId="281"/>
            <ac:spMk id="2" creationId="{09B4EBDC-F810-3826-4D64-6B3FFBE5BCA5}"/>
          </ac:spMkLst>
        </pc:spChg>
      </pc:sldChg>
      <pc:sldChg chg="addSp modSp new mod">
        <pc:chgData name="Maegen Peek Luka" userId="1e86db51-a533-4850-ae5e-e0ed7140e73c" providerId="ADAL" clId="{B9BAE64C-699E-4365-8332-1B479D3C4605}" dt="2023-08-29T19:31:19.569" v="3709" actId="123"/>
        <pc:sldMkLst>
          <pc:docMk/>
          <pc:sldMk cId="3273398671" sldId="282"/>
        </pc:sldMkLst>
        <pc:spChg chg="add mod">
          <ac:chgData name="Maegen Peek Luka" userId="1e86db51-a533-4850-ae5e-e0ed7140e73c" providerId="ADAL" clId="{B9BAE64C-699E-4365-8332-1B479D3C4605}" dt="2023-08-29T19:31:19.569" v="3709" actId="123"/>
          <ac:spMkLst>
            <pc:docMk/>
            <pc:sldMk cId="3273398671" sldId="282"/>
            <ac:spMk id="3" creationId="{77D91C2B-AD6A-054C-1A49-6B55C90F85E7}"/>
          </ac:spMkLst>
        </pc:spChg>
      </pc:sldChg>
      <pc:sldChg chg="addSp modSp new mod">
        <pc:chgData name="Maegen Peek Luka" userId="1e86db51-a533-4850-ae5e-e0ed7140e73c" providerId="ADAL" clId="{B9BAE64C-699E-4365-8332-1B479D3C4605}" dt="2023-08-31T14:47:30.297" v="17046" actId="113"/>
        <pc:sldMkLst>
          <pc:docMk/>
          <pc:sldMk cId="3575351198" sldId="283"/>
        </pc:sldMkLst>
        <pc:spChg chg="add mod">
          <ac:chgData name="Maegen Peek Luka" userId="1e86db51-a533-4850-ae5e-e0ed7140e73c" providerId="ADAL" clId="{B9BAE64C-699E-4365-8332-1B479D3C4605}" dt="2023-08-29T20:28:44.114" v="6366" actId="1076"/>
          <ac:spMkLst>
            <pc:docMk/>
            <pc:sldMk cId="3575351198" sldId="283"/>
            <ac:spMk id="3" creationId="{B02A0B78-804E-9B96-1B83-21AEC4D47547}"/>
          </ac:spMkLst>
        </pc:spChg>
        <pc:spChg chg="add mod">
          <ac:chgData name="Maegen Peek Luka" userId="1e86db51-a533-4850-ae5e-e0ed7140e73c" providerId="ADAL" clId="{B9BAE64C-699E-4365-8332-1B479D3C4605}" dt="2023-08-31T14:47:30.297" v="17046" actId="113"/>
          <ac:spMkLst>
            <pc:docMk/>
            <pc:sldMk cId="3575351198" sldId="283"/>
            <ac:spMk id="4" creationId="{13F3A1CF-68E5-3190-622E-481F5D25258D}"/>
          </ac:spMkLst>
        </pc:spChg>
      </pc:sldChg>
      <pc:sldChg chg="addSp modSp new mod">
        <pc:chgData name="Maegen Peek Luka" userId="1e86db51-a533-4850-ae5e-e0ed7140e73c" providerId="ADAL" clId="{B9BAE64C-699E-4365-8332-1B479D3C4605}" dt="2023-08-29T19:34:29.699" v="3894" actId="13926"/>
        <pc:sldMkLst>
          <pc:docMk/>
          <pc:sldMk cId="1215106218" sldId="284"/>
        </pc:sldMkLst>
        <pc:spChg chg="add mod">
          <ac:chgData name="Maegen Peek Luka" userId="1e86db51-a533-4850-ae5e-e0ed7140e73c" providerId="ADAL" clId="{B9BAE64C-699E-4365-8332-1B479D3C4605}" dt="2023-08-29T19:34:29.699" v="3894" actId="13926"/>
          <ac:spMkLst>
            <pc:docMk/>
            <pc:sldMk cId="1215106218" sldId="284"/>
            <ac:spMk id="3" creationId="{6D43338D-C546-E9DA-D0DC-6289C1234890}"/>
          </ac:spMkLst>
        </pc:spChg>
      </pc:sldChg>
      <pc:sldChg chg="addSp modSp new mod">
        <pc:chgData name="Maegen Peek Luka" userId="1e86db51-a533-4850-ae5e-e0ed7140e73c" providerId="ADAL" clId="{B9BAE64C-699E-4365-8332-1B479D3C4605}" dt="2023-09-18T14:34:34.783" v="17282" actId="113"/>
        <pc:sldMkLst>
          <pc:docMk/>
          <pc:sldMk cId="3791177992" sldId="285"/>
        </pc:sldMkLst>
        <pc:spChg chg="add mod">
          <ac:chgData name="Maegen Peek Luka" userId="1e86db51-a533-4850-ae5e-e0ed7140e73c" providerId="ADAL" clId="{B9BAE64C-699E-4365-8332-1B479D3C4605}" dt="2023-09-18T14:34:34.783" v="17282" actId="113"/>
          <ac:spMkLst>
            <pc:docMk/>
            <pc:sldMk cId="3791177992" sldId="285"/>
            <ac:spMk id="3" creationId="{D8635A64-6BBF-1AD0-CC49-9D4C41EECEB6}"/>
          </ac:spMkLst>
        </pc:spChg>
      </pc:sldChg>
      <pc:sldChg chg="modSp new mod ord">
        <pc:chgData name="Maegen Peek Luka" userId="1e86db51-a533-4850-ae5e-e0ed7140e73c" providerId="ADAL" clId="{B9BAE64C-699E-4365-8332-1B479D3C4605}" dt="2023-08-31T14:43:18.405" v="17044" actId="115"/>
        <pc:sldMkLst>
          <pc:docMk/>
          <pc:sldMk cId="2796441556" sldId="286"/>
        </pc:sldMkLst>
        <pc:spChg chg="mod">
          <ac:chgData name="Maegen Peek Luka" userId="1e86db51-a533-4850-ae5e-e0ed7140e73c" providerId="ADAL" clId="{B9BAE64C-699E-4365-8332-1B479D3C4605}" dt="2023-08-29T20:29:00.145" v="6367" actId="14100"/>
          <ac:spMkLst>
            <pc:docMk/>
            <pc:sldMk cId="2796441556" sldId="286"/>
            <ac:spMk id="2" creationId="{B0FCCB86-3E90-CCA4-306A-D901ED8D2279}"/>
          </ac:spMkLst>
        </pc:spChg>
        <pc:spChg chg="mod">
          <ac:chgData name="Maegen Peek Luka" userId="1e86db51-a533-4850-ae5e-e0ed7140e73c" providerId="ADAL" clId="{B9BAE64C-699E-4365-8332-1B479D3C4605}" dt="2023-08-29T20:29:31.795" v="6374" actId="27636"/>
          <ac:spMkLst>
            <pc:docMk/>
            <pc:sldMk cId="2796441556" sldId="286"/>
            <ac:spMk id="3" creationId="{16831A6A-9F96-3AE3-A8D6-96D3EE2B93E1}"/>
          </ac:spMkLst>
        </pc:spChg>
        <pc:spChg chg="mod">
          <ac:chgData name="Maegen Peek Luka" userId="1e86db51-a533-4850-ae5e-e0ed7140e73c" providerId="ADAL" clId="{B9BAE64C-699E-4365-8332-1B479D3C4605}" dt="2023-08-31T14:43:18.405" v="17044" actId="115"/>
          <ac:spMkLst>
            <pc:docMk/>
            <pc:sldMk cId="2796441556" sldId="286"/>
            <ac:spMk id="4" creationId="{E23D5E05-D298-7936-CE9C-721B00DEB4AD}"/>
          </ac:spMkLst>
        </pc:spChg>
      </pc:sldChg>
      <pc:sldChg chg="addSp modSp new mod">
        <pc:chgData name="Maegen Peek Luka" userId="1e86db51-a533-4850-ae5e-e0ed7140e73c" providerId="ADAL" clId="{B9BAE64C-699E-4365-8332-1B479D3C4605}" dt="2023-08-31T14:56:20.456" v="17156" actId="1076"/>
        <pc:sldMkLst>
          <pc:docMk/>
          <pc:sldMk cId="2069332967" sldId="287"/>
        </pc:sldMkLst>
        <pc:spChg chg="add mod">
          <ac:chgData name="Maegen Peek Luka" userId="1e86db51-a533-4850-ae5e-e0ed7140e73c" providerId="ADAL" clId="{B9BAE64C-699E-4365-8332-1B479D3C4605}" dt="2023-08-29T19:49:04.930" v="4253" actId="1076"/>
          <ac:spMkLst>
            <pc:docMk/>
            <pc:sldMk cId="2069332967" sldId="287"/>
            <ac:spMk id="3" creationId="{5D97362C-F2AD-56C5-ED08-B2027D3E9C10}"/>
          </ac:spMkLst>
        </pc:spChg>
        <pc:spChg chg="add mod">
          <ac:chgData name="Maegen Peek Luka" userId="1e86db51-a533-4850-ae5e-e0ed7140e73c" providerId="ADAL" clId="{B9BAE64C-699E-4365-8332-1B479D3C4605}" dt="2023-08-31T14:56:20.456" v="17156" actId="1076"/>
          <ac:spMkLst>
            <pc:docMk/>
            <pc:sldMk cId="2069332967" sldId="287"/>
            <ac:spMk id="4" creationId="{0F219C41-4E27-1C29-AA96-560425429134}"/>
          </ac:spMkLst>
        </pc:spChg>
      </pc:sldChg>
      <pc:sldChg chg="modSp new mod ord">
        <pc:chgData name="Maegen Peek Luka" userId="1e86db51-a533-4850-ae5e-e0ed7140e73c" providerId="ADAL" clId="{B9BAE64C-699E-4365-8332-1B479D3C4605}" dt="2023-08-29T20:30:14.219" v="6381" actId="123"/>
        <pc:sldMkLst>
          <pc:docMk/>
          <pc:sldMk cId="4030320444" sldId="288"/>
        </pc:sldMkLst>
        <pc:spChg chg="mod">
          <ac:chgData name="Maegen Peek Luka" userId="1e86db51-a533-4850-ae5e-e0ed7140e73c" providerId="ADAL" clId="{B9BAE64C-699E-4365-8332-1B479D3C4605}" dt="2023-08-29T19:40:31.530" v="4120" actId="20577"/>
          <ac:spMkLst>
            <pc:docMk/>
            <pc:sldMk cId="4030320444" sldId="288"/>
            <ac:spMk id="2" creationId="{3F40BA3D-9F17-E434-BBB8-BEC713886838}"/>
          </ac:spMkLst>
        </pc:spChg>
        <pc:spChg chg="mod">
          <ac:chgData name="Maegen Peek Luka" userId="1e86db51-a533-4850-ae5e-e0ed7140e73c" providerId="ADAL" clId="{B9BAE64C-699E-4365-8332-1B479D3C4605}" dt="2023-08-29T20:30:14.219" v="6381" actId="123"/>
          <ac:spMkLst>
            <pc:docMk/>
            <pc:sldMk cId="4030320444" sldId="288"/>
            <ac:spMk id="3" creationId="{74383651-D6C8-CFB2-1AC5-FBD3E95E077C}"/>
          </ac:spMkLst>
        </pc:spChg>
        <pc:spChg chg="mod">
          <ac:chgData name="Maegen Peek Luka" userId="1e86db51-a533-4850-ae5e-e0ed7140e73c" providerId="ADAL" clId="{B9BAE64C-699E-4365-8332-1B479D3C4605}" dt="2023-08-29T20:30:10.777" v="6380" actId="123"/>
          <ac:spMkLst>
            <pc:docMk/>
            <pc:sldMk cId="4030320444" sldId="288"/>
            <ac:spMk id="4" creationId="{A50B94DE-13DB-74B7-4612-B9C6CAC51B81}"/>
          </ac:spMkLst>
        </pc:spChg>
      </pc:sldChg>
      <pc:sldChg chg="modSp new mod">
        <pc:chgData name="Maegen Peek Luka" userId="1e86db51-a533-4850-ae5e-e0ed7140e73c" providerId="ADAL" clId="{B9BAE64C-699E-4365-8332-1B479D3C4605}" dt="2023-09-18T14:35:16.892" v="17283" actId="207"/>
        <pc:sldMkLst>
          <pc:docMk/>
          <pc:sldMk cId="2766670002" sldId="289"/>
        </pc:sldMkLst>
        <pc:spChg chg="mod">
          <ac:chgData name="Maegen Peek Luka" userId="1e86db51-a533-4850-ae5e-e0ed7140e73c" providerId="ADAL" clId="{B9BAE64C-699E-4365-8332-1B479D3C4605}" dt="2023-08-29T19:41:37.138" v="4178" actId="20577"/>
          <ac:spMkLst>
            <pc:docMk/>
            <pc:sldMk cId="2766670002" sldId="289"/>
            <ac:spMk id="2" creationId="{A58450BE-3718-2FB6-D092-39C99BBEDC3E}"/>
          </ac:spMkLst>
        </pc:spChg>
        <pc:spChg chg="mod">
          <ac:chgData name="Maegen Peek Luka" userId="1e86db51-a533-4850-ae5e-e0ed7140e73c" providerId="ADAL" clId="{B9BAE64C-699E-4365-8332-1B479D3C4605}" dt="2023-08-29T20:38:55.578" v="6739" actId="2710"/>
          <ac:spMkLst>
            <pc:docMk/>
            <pc:sldMk cId="2766670002" sldId="289"/>
            <ac:spMk id="3" creationId="{B658F8D2-264F-3EC3-823A-92B556541AF2}"/>
          </ac:spMkLst>
        </pc:spChg>
        <pc:spChg chg="mod">
          <ac:chgData name="Maegen Peek Luka" userId="1e86db51-a533-4850-ae5e-e0ed7140e73c" providerId="ADAL" clId="{B9BAE64C-699E-4365-8332-1B479D3C4605}" dt="2023-09-18T14:35:16.892" v="17283" actId="207"/>
          <ac:spMkLst>
            <pc:docMk/>
            <pc:sldMk cId="2766670002" sldId="289"/>
            <ac:spMk id="4" creationId="{8EC91F92-F520-5B7C-2BD2-168C2F675D70}"/>
          </ac:spMkLst>
        </pc:spChg>
      </pc:sldChg>
      <pc:sldChg chg="addSp modSp new mod">
        <pc:chgData name="Maegen Peek Luka" userId="1e86db51-a533-4850-ae5e-e0ed7140e73c" providerId="ADAL" clId="{B9BAE64C-699E-4365-8332-1B479D3C4605}" dt="2023-08-31T14:52:10.945" v="17052" actId="207"/>
        <pc:sldMkLst>
          <pc:docMk/>
          <pc:sldMk cId="1866555839" sldId="290"/>
        </pc:sldMkLst>
        <pc:spChg chg="mod">
          <ac:chgData name="Maegen Peek Luka" userId="1e86db51-a533-4850-ae5e-e0ed7140e73c" providerId="ADAL" clId="{B9BAE64C-699E-4365-8332-1B479D3C4605}" dt="2023-08-29T19:44:16.753" v="4207" actId="27636"/>
          <ac:spMkLst>
            <pc:docMk/>
            <pc:sldMk cId="1866555839" sldId="290"/>
            <ac:spMk id="2" creationId="{F7B33F41-6D67-4B73-2586-57A72D9C0DA9}"/>
          </ac:spMkLst>
        </pc:spChg>
        <pc:spChg chg="mod">
          <ac:chgData name="Maegen Peek Luka" userId="1e86db51-a533-4850-ae5e-e0ed7140e73c" providerId="ADAL" clId="{B9BAE64C-699E-4365-8332-1B479D3C4605}" dt="2023-08-29T20:37:59.570" v="6700" actId="255"/>
          <ac:spMkLst>
            <pc:docMk/>
            <pc:sldMk cId="1866555839" sldId="290"/>
            <ac:spMk id="3" creationId="{8348BEFD-2A79-80E3-D166-3FCE7B149AF1}"/>
          </ac:spMkLst>
        </pc:spChg>
        <pc:spChg chg="mod">
          <ac:chgData name="Maegen Peek Luka" userId="1e86db51-a533-4850-ae5e-e0ed7140e73c" providerId="ADAL" clId="{B9BAE64C-699E-4365-8332-1B479D3C4605}" dt="2023-08-31T14:52:10.945" v="17052" actId="207"/>
          <ac:spMkLst>
            <pc:docMk/>
            <pc:sldMk cId="1866555839" sldId="290"/>
            <ac:spMk id="4" creationId="{B4123C91-E400-0B4C-35B9-09D50850206A}"/>
          </ac:spMkLst>
        </pc:spChg>
        <pc:spChg chg="add mod">
          <ac:chgData name="Maegen Peek Luka" userId="1e86db51-a533-4850-ae5e-e0ed7140e73c" providerId="ADAL" clId="{B9BAE64C-699E-4365-8332-1B479D3C4605}" dt="2023-08-29T20:38:36.183" v="6737" actId="113"/>
          <ac:spMkLst>
            <pc:docMk/>
            <pc:sldMk cId="1866555839" sldId="290"/>
            <ac:spMk id="5" creationId="{351C1AF7-0328-149A-CAAE-A75260E0EE34}"/>
          </ac:spMkLst>
        </pc:spChg>
      </pc:sldChg>
      <pc:sldChg chg="modSp new mod">
        <pc:chgData name="Maegen Peek Luka" userId="1e86db51-a533-4850-ae5e-e0ed7140e73c" providerId="ADAL" clId="{B9BAE64C-699E-4365-8332-1B479D3C4605}" dt="2023-09-18T14:38:20.273" v="17334" actId="20577"/>
        <pc:sldMkLst>
          <pc:docMk/>
          <pc:sldMk cId="4225410688" sldId="291"/>
        </pc:sldMkLst>
        <pc:spChg chg="mod">
          <ac:chgData name="Maegen Peek Luka" userId="1e86db51-a533-4850-ae5e-e0ed7140e73c" providerId="ADAL" clId="{B9BAE64C-699E-4365-8332-1B479D3C4605}" dt="2023-09-18T14:38:20.273" v="17334" actId="20577"/>
          <ac:spMkLst>
            <pc:docMk/>
            <pc:sldMk cId="4225410688" sldId="291"/>
            <ac:spMk id="2" creationId="{0B095CD2-F57E-D363-C645-5D06E6A1445F}"/>
          </ac:spMkLst>
        </pc:spChg>
        <pc:spChg chg="mod">
          <ac:chgData name="Maegen Peek Luka" userId="1e86db51-a533-4850-ae5e-e0ed7140e73c" providerId="ADAL" clId="{B9BAE64C-699E-4365-8332-1B479D3C4605}" dt="2023-09-18T14:37:15.500" v="17307" actId="27636"/>
          <ac:spMkLst>
            <pc:docMk/>
            <pc:sldMk cId="4225410688" sldId="291"/>
            <ac:spMk id="3" creationId="{FC9051AE-D0E3-8B32-585B-AE764676C37A}"/>
          </ac:spMkLst>
        </pc:spChg>
        <pc:spChg chg="mod">
          <ac:chgData name="Maegen Peek Luka" userId="1e86db51-a533-4850-ae5e-e0ed7140e73c" providerId="ADAL" clId="{B9BAE64C-699E-4365-8332-1B479D3C4605}" dt="2023-09-18T14:37:40.508" v="17318" actId="20577"/>
          <ac:spMkLst>
            <pc:docMk/>
            <pc:sldMk cId="4225410688" sldId="291"/>
            <ac:spMk id="4" creationId="{E64D1943-5963-7177-591D-EA77A355F476}"/>
          </ac:spMkLst>
        </pc:spChg>
      </pc:sldChg>
      <pc:sldChg chg="modSp new mod">
        <pc:chgData name="Maegen Peek Luka" userId="1e86db51-a533-4850-ae5e-e0ed7140e73c" providerId="ADAL" clId="{B9BAE64C-699E-4365-8332-1B479D3C4605}" dt="2023-08-29T20:40:45.901" v="6743" actId="2710"/>
        <pc:sldMkLst>
          <pc:docMk/>
          <pc:sldMk cId="1577786948" sldId="292"/>
        </pc:sldMkLst>
        <pc:spChg chg="mod">
          <ac:chgData name="Maegen Peek Luka" userId="1e86db51-a533-4850-ae5e-e0ed7140e73c" providerId="ADAL" clId="{B9BAE64C-699E-4365-8332-1B479D3C4605}" dt="2023-08-29T19:57:54.636" v="5010" actId="20577"/>
          <ac:spMkLst>
            <pc:docMk/>
            <pc:sldMk cId="1577786948" sldId="292"/>
            <ac:spMk id="2" creationId="{15D59EE6-EDC5-B675-595D-A4AAD4F9BE27}"/>
          </ac:spMkLst>
        </pc:spChg>
        <pc:spChg chg="mod">
          <ac:chgData name="Maegen Peek Luka" userId="1e86db51-a533-4850-ae5e-e0ed7140e73c" providerId="ADAL" clId="{B9BAE64C-699E-4365-8332-1B479D3C4605}" dt="2023-08-29T20:40:40.554" v="6741" actId="123"/>
          <ac:spMkLst>
            <pc:docMk/>
            <pc:sldMk cId="1577786948" sldId="292"/>
            <ac:spMk id="3" creationId="{5A4E37A6-C6FA-F66D-901A-454DEC3929C5}"/>
          </ac:spMkLst>
        </pc:spChg>
        <pc:spChg chg="mod">
          <ac:chgData name="Maegen Peek Luka" userId="1e86db51-a533-4850-ae5e-e0ed7140e73c" providerId="ADAL" clId="{B9BAE64C-699E-4365-8332-1B479D3C4605}" dt="2023-08-29T20:40:45.901" v="6743" actId="2710"/>
          <ac:spMkLst>
            <pc:docMk/>
            <pc:sldMk cId="1577786948" sldId="292"/>
            <ac:spMk id="4" creationId="{884F6FB2-31C2-9B62-3D18-02D88DF7E16F}"/>
          </ac:spMkLst>
        </pc:spChg>
      </pc:sldChg>
      <pc:sldChg chg="modSp new mod">
        <pc:chgData name="Maegen Peek Luka" userId="1e86db51-a533-4850-ae5e-e0ed7140e73c" providerId="ADAL" clId="{B9BAE64C-699E-4365-8332-1B479D3C4605}" dt="2023-08-31T14:59:18.883" v="17159" actId="13926"/>
        <pc:sldMkLst>
          <pc:docMk/>
          <pc:sldMk cId="2789768173" sldId="293"/>
        </pc:sldMkLst>
        <pc:spChg chg="mod">
          <ac:chgData name="Maegen Peek Luka" userId="1e86db51-a533-4850-ae5e-e0ed7140e73c" providerId="ADAL" clId="{B9BAE64C-699E-4365-8332-1B479D3C4605}" dt="2023-08-29T20:00:44.649" v="5078" actId="122"/>
          <ac:spMkLst>
            <pc:docMk/>
            <pc:sldMk cId="2789768173" sldId="293"/>
            <ac:spMk id="2" creationId="{A1EFE14F-FFA4-6FA8-8EEB-F686F2B62776}"/>
          </ac:spMkLst>
        </pc:spChg>
        <pc:spChg chg="mod">
          <ac:chgData name="Maegen Peek Luka" userId="1e86db51-a533-4850-ae5e-e0ed7140e73c" providerId="ADAL" clId="{B9BAE64C-699E-4365-8332-1B479D3C4605}" dt="2023-08-31T14:59:18.883" v="17159" actId="13926"/>
          <ac:spMkLst>
            <pc:docMk/>
            <pc:sldMk cId="2789768173" sldId="293"/>
            <ac:spMk id="3" creationId="{CF44FEE5-2CBD-D026-0991-A5AA3A72B3C5}"/>
          </ac:spMkLst>
        </pc:spChg>
        <pc:spChg chg="mod">
          <ac:chgData name="Maegen Peek Luka" userId="1e86db51-a533-4850-ae5e-e0ed7140e73c" providerId="ADAL" clId="{B9BAE64C-699E-4365-8332-1B479D3C4605}" dt="2023-08-29T20:01:20.162" v="5081" actId="13926"/>
          <ac:spMkLst>
            <pc:docMk/>
            <pc:sldMk cId="2789768173" sldId="293"/>
            <ac:spMk id="4" creationId="{DF4EDCC6-4273-B2E7-8BFD-F950E9099774}"/>
          </ac:spMkLst>
        </pc:spChg>
      </pc:sldChg>
      <pc:sldChg chg="modSp new mod">
        <pc:chgData name="Maegen Peek Luka" userId="1e86db51-a533-4850-ae5e-e0ed7140e73c" providerId="ADAL" clId="{B9BAE64C-699E-4365-8332-1B479D3C4605}" dt="2023-09-18T14:40:44.611" v="17338" actId="113"/>
        <pc:sldMkLst>
          <pc:docMk/>
          <pc:sldMk cId="4067742380" sldId="294"/>
        </pc:sldMkLst>
        <pc:spChg chg="mod">
          <ac:chgData name="Maegen Peek Luka" userId="1e86db51-a533-4850-ae5e-e0ed7140e73c" providerId="ADAL" clId="{B9BAE64C-699E-4365-8332-1B479D3C4605}" dt="2023-08-29T20:44:08.164" v="6864" actId="20577"/>
          <ac:spMkLst>
            <pc:docMk/>
            <pc:sldMk cId="4067742380" sldId="294"/>
            <ac:spMk id="2" creationId="{AAB1A767-9595-CEA9-0B67-D4DFBCD50F45}"/>
          </ac:spMkLst>
        </pc:spChg>
        <pc:spChg chg="mod">
          <ac:chgData name="Maegen Peek Luka" userId="1e86db51-a533-4850-ae5e-e0ed7140e73c" providerId="ADAL" clId="{B9BAE64C-699E-4365-8332-1B479D3C4605}" dt="2023-09-18T14:40:44.611" v="17338" actId="113"/>
          <ac:spMkLst>
            <pc:docMk/>
            <pc:sldMk cId="4067742380" sldId="294"/>
            <ac:spMk id="3" creationId="{64130D6D-512E-FCA8-9F3E-181A4C571F32}"/>
          </ac:spMkLst>
        </pc:spChg>
        <pc:spChg chg="mod">
          <ac:chgData name="Maegen Peek Luka" userId="1e86db51-a533-4850-ae5e-e0ed7140e73c" providerId="ADAL" clId="{B9BAE64C-699E-4365-8332-1B479D3C4605}" dt="2023-08-29T20:43:39.995" v="6816" actId="13926"/>
          <ac:spMkLst>
            <pc:docMk/>
            <pc:sldMk cId="4067742380" sldId="294"/>
            <ac:spMk id="4" creationId="{064C7DF1-2856-13A3-2A2D-D36789605B2C}"/>
          </ac:spMkLst>
        </pc:spChg>
      </pc:sldChg>
      <pc:sldChg chg="addSp modSp new mod">
        <pc:chgData name="Maegen Peek Luka" userId="1e86db51-a533-4850-ae5e-e0ed7140e73c" providerId="ADAL" clId="{B9BAE64C-699E-4365-8332-1B479D3C4605}" dt="2023-08-30T18:04:10.802" v="15437" actId="13926"/>
        <pc:sldMkLst>
          <pc:docMk/>
          <pc:sldMk cId="2042181147" sldId="295"/>
        </pc:sldMkLst>
        <pc:spChg chg="mod">
          <ac:chgData name="Maegen Peek Luka" userId="1e86db51-a533-4850-ae5e-e0ed7140e73c" providerId="ADAL" clId="{B9BAE64C-699E-4365-8332-1B479D3C4605}" dt="2023-08-29T20:09:04.188" v="5496" actId="122"/>
          <ac:spMkLst>
            <pc:docMk/>
            <pc:sldMk cId="2042181147" sldId="295"/>
            <ac:spMk id="2" creationId="{6227C9E1-9F3A-2886-E458-6EF6F193236D}"/>
          </ac:spMkLst>
        </pc:spChg>
        <pc:spChg chg="mod">
          <ac:chgData name="Maegen Peek Luka" userId="1e86db51-a533-4850-ae5e-e0ed7140e73c" providerId="ADAL" clId="{B9BAE64C-699E-4365-8332-1B479D3C4605}" dt="2023-08-30T18:04:10.802" v="15437" actId="13926"/>
          <ac:spMkLst>
            <pc:docMk/>
            <pc:sldMk cId="2042181147" sldId="295"/>
            <ac:spMk id="3" creationId="{1CB25DBE-187A-57E1-4C6D-B4D1FF46C9FA}"/>
          </ac:spMkLst>
        </pc:spChg>
        <pc:spChg chg="mod">
          <ac:chgData name="Maegen Peek Luka" userId="1e86db51-a533-4850-ae5e-e0ed7140e73c" providerId="ADAL" clId="{B9BAE64C-699E-4365-8332-1B479D3C4605}" dt="2023-08-29T20:42:20.723" v="6812" actId="255"/>
          <ac:spMkLst>
            <pc:docMk/>
            <pc:sldMk cId="2042181147" sldId="295"/>
            <ac:spMk id="4" creationId="{9825437D-A6A4-B106-10D5-BA6848C663AF}"/>
          </ac:spMkLst>
        </pc:spChg>
        <pc:spChg chg="add mod">
          <ac:chgData name="Maegen Peek Luka" userId="1e86db51-a533-4850-ae5e-e0ed7140e73c" providerId="ADAL" clId="{B9BAE64C-699E-4365-8332-1B479D3C4605}" dt="2023-08-29T20:44:41.878" v="6866" actId="1076"/>
          <ac:spMkLst>
            <pc:docMk/>
            <pc:sldMk cId="2042181147" sldId="295"/>
            <ac:spMk id="5" creationId="{84591988-CAB6-B1CF-1915-1BB93EC2EBDA}"/>
          </ac:spMkLst>
        </pc:spChg>
      </pc:sldChg>
      <pc:sldChg chg="addSp modSp new mod ord">
        <pc:chgData name="Maegen Peek Luka" userId="1e86db51-a533-4850-ae5e-e0ed7140e73c" providerId="ADAL" clId="{B9BAE64C-699E-4365-8332-1B479D3C4605}" dt="2023-08-31T15:00:14.923" v="17162"/>
        <pc:sldMkLst>
          <pc:docMk/>
          <pc:sldMk cId="3987012367" sldId="296"/>
        </pc:sldMkLst>
        <pc:spChg chg="add mod">
          <ac:chgData name="Maegen Peek Luka" userId="1e86db51-a533-4850-ae5e-e0ed7140e73c" providerId="ADAL" clId="{B9BAE64C-699E-4365-8332-1B479D3C4605}" dt="2023-08-29T20:15:07.099" v="5986" actId="20577"/>
          <ac:spMkLst>
            <pc:docMk/>
            <pc:sldMk cId="3987012367" sldId="296"/>
            <ac:spMk id="2" creationId="{807149E5-5176-A734-2A10-F223D3D32EC6}"/>
          </ac:spMkLst>
        </pc:spChg>
      </pc:sldChg>
      <pc:sldChg chg="addSp modSp new mod">
        <pc:chgData name="Maegen Peek Luka" userId="1e86db51-a533-4850-ae5e-e0ed7140e73c" providerId="ADAL" clId="{B9BAE64C-699E-4365-8332-1B479D3C4605}" dt="2023-08-30T18:01:16.031" v="15436" actId="13926"/>
        <pc:sldMkLst>
          <pc:docMk/>
          <pc:sldMk cId="1225976609" sldId="297"/>
        </pc:sldMkLst>
        <pc:spChg chg="add mod">
          <ac:chgData name="Maegen Peek Luka" userId="1e86db51-a533-4850-ae5e-e0ed7140e73c" providerId="ADAL" clId="{B9BAE64C-699E-4365-8332-1B479D3C4605}" dt="2023-08-30T18:01:16.031" v="15436" actId="13926"/>
          <ac:spMkLst>
            <pc:docMk/>
            <pc:sldMk cId="1225976609" sldId="297"/>
            <ac:spMk id="3" creationId="{1B1DDEEA-8615-4569-44A9-A3BD331222E6}"/>
          </ac:spMkLst>
        </pc:spChg>
      </pc:sldChg>
      <pc:sldChg chg="modSp new mod">
        <pc:chgData name="Maegen Peek Luka" userId="1e86db51-a533-4850-ae5e-e0ed7140e73c" providerId="ADAL" clId="{B9BAE64C-699E-4365-8332-1B479D3C4605}" dt="2023-09-18T14:48:42.281" v="17368" actId="20577"/>
        <pc:sldMkLst>
          <pc:docMk/>
          <pc:sldMk cId="681155866" sldId="298"/>
        </pc:sldMkLst>
        <pc:spChg chg="mod">
          <ac:chgData name="Maegen Peek Luka" userId="1e86db51-a533-4850-ae5e-e0ed7140e73c" providerId="ADAL" clId="{B9BAE64C-699E-4365-8332-1B479D3C4605}" dt="2023-08-29T20:33:26.358" v="6478" actId="207"/>
          <ac:spMkLst>
            <pc:docMk/>
            <pc:sldMk cId="681155866" sldId="298"/>
            <ac:spMk id="2" creationId="{E1C18060-42A1-2352-4EF3-0E2324F581B0}"/>
          </ac:spMkLst>
        </pc:spChg>
        <pc:spChg chg="mod">
          <ac:chgData name="Maegen Peek Luka" userId="1e86db51-a533-4850-ae5e-e0ed7140e73c" providerId="ADAL" clId="{B9BAE64C-699E-4365-8332-1B479D3C4605}" dt="2023-09-18T14:48:42.281" v="17368" actId="20577"/>
          <ac:spMkLst>
            <pc:docMk/>
            <pc:sldMk cId="681155866" sldId="298"/>
            <ac:spMk id="3" creationId="{BB1AEC0E-3C6B-6B7E-8FC5-BF6AC25A743B}"/>
          </ac:spMkLst>
        </pc:spChg>
        <pc:spChg chg="mod">
          <ac:chgData name="Maegen Peek Luka" userId="1e86db51-a533-4850-ae5e-e0ed7140e73c" providerId="ADAL" clId="{B9BAE64C-699E-4365-8332-1B479D3C4605}" dt="2023-09-18T14:48:37.811" v="17367" actId="20577"/>
          <ac:spMkLst>
            <pc:docMk/>
            <pc:sldMk cId="681155866" sldId="298"/>
            <ac:spMk id="4" creationId="{E6FCCAB1-83F6-696A-B4D5-EFF685F6CCAB}"/>
          </ac:spMkLst>
        </pc:spChg>
      </pc:sldChg>
      <pc:sldChg chg="addSp modSp new mod setBg">
        <pc:chgData name="Maegen Peek Luka" userId="1e86db51-a533-4850-ae5e-e0ed7140e73c" providerId="ADAL" clId="{B9BAE64C-699E-4365-8332-1B479D3C4605}" dt="2023-08-29T20:47:56.879" v="7146" actId="26606"/>
        <pc:sldMkLst>
          <pc:docMk/>
          <pc:sldMk cId="121912546" sldId="299"/>
        </pc:sldMkLst>
        <pc:spChg chg="add mod ord">
          <ac:chgData name="Maegen Peek Luka" userId="1e86db51-a533-4850-ae5e-e0ed7140e73c" providerId="ADAL" clId="{B9BAE64C-699E-4365-8332-1B479D3C4605}" dt="2023-08-29T20:47:56.879" v="7146" actId="26606"/>
          <ac:spMkLst>
            <pc:docMk/>
            <pc:sldMk cId="121912546" sldId="299"/>
            <ac:spMk id="2" creationId="{89D80EA9-78B2-78B8-DD28-E0F472AED433}"/>
          </ac:spMkLst>
        </pc:spChg>
        <pc:spChg chg="add">
          <ac:chgData name="Maegen Peek Luka" userId="1e86db51-a533-4850-ae5e-e0ed7140e73c" providerId="ADAL" clId="{B9BAE64C-699E-4365-8332-1B479D3C4605}" dt="2023-08-29T20:47:56.879" v="7146" actId="26606"/>
          <ac:spMkLst>
            <pc:docMk/>
            <pc:sldMk cId="121912546" sldId="299"/>
            <ac:spMk id="9" creationId="{B9D7E975-9161-4F2D-AC53-69E1912F6B5D}"/>
          </ac:spMkLst>
        </pc:spChg>
        <pc:spChg chg="add">
          <ac:chgData name="Maegen Peek Luka" userId="1e86db51-a533-4850-ae5e-e0ed7140e73c" providerId="ADAL" clId="{B9BAE64C-699E-4365-8332-1B479D3C4605}" dt="2023-08-29T20:47:56.879" v="7146" actId="26606"/>
          <ac:spMkLst>
            <pc:docMk/>
            <pc:sldMk cId="121912546" sldId="299"/>
            <ac:spMk id="11" creationId="{827DC2C4-B485-428A-BF4A-472D2967F47F}"/>
          </ac:spMkLst>
        </pc:spChg>
        <pc:spChg chg="add">
          <ac:chgData name="Maegen Peek Luka" userId="1e86db51-a533-4850-ae5e-e0ed7140e73c" providerId="ADAL" clId="{B9BAE64C-699E-4365-8332-1B479D3C4605}" dt="2023-08-29T20:47:56.879" v="7146" actId="26606"/>
          <ac:spMkLst>
            <pc:docMk/>
            <pc:sldMk cId="121912546" sldId="299"/>
            <ac:spMk id="13" creationId="{463E6235-1649-4B47-9862-4026FC473B6F}"/>
          </ac:spMkLst>
        </pc:spChg>
        <pc:picChg chg="add mod">
          <ac:chgData name="Maegen Peek Luka" userId="1e86db51-a533-4850-ae5e-e0ed7140e73c" providerId="ADAL" clId="{B9BAE64C-699E-4365-8332-1B479D3C4605}" dt="2023-08-29T20:47:56.879" v="7146" actId="26606"/>
          <ac:picMkLst>
            <pc:docMk/>
            <pc:sldMk cId="121912546" sldId="299"/>
            <ac:picMk id="4" creationId="{08C1C0E8-CA00-F152-DB20-D16132D3BD7A}"/>
          </ac:picMkLst>
        </pc:picChg>
      </pc:sldChg>
      <pc:sldChg chg="addSp modSp new mod modAnim">
        <pc:chgData name="Maegen Peek Luka" userId="1e86db51-a533-4850-ae5e-e0ed7140e73c" providerId="ADAL" clId="{B9BAE64C-699E-4365-8332-1B479D3C4605}" dt="2023-08-31T15:01:43.175" v="17167"/>
        <pc:sldMkLst>
          <pc:docMk/>
          <pc:sldMk cId="1098276999" sldId="300"/>
        </pc:sldMkLst>
        <pc:spChg chg="add mod">
          <ac:chgData name="Maegen Peek Luka" userId="1e86db51-a533-4850-ae5e-e0ed7140e73c" providerId="ADAL" clId="{B9BAE64C-699E-4365-8332-1B479D3C4605}" dt="2023-08-30T18:10:59.165" v="15507" actId="1076"/>
          <ac:spMkLst>
            <pc:docMk/>
            <pc:sldMk cId="1098276999" sldId="300"/>
            <ac:spMk id="2" creationId="{13CBB4EE-9193-7DBA-6470-568C9B0AAB11}"/>
          </ac:spMkLst>
        </pc:spChg>
      </pc:sldChg>
      <pc:sldChg chg="addSp modSp new mod modAnim">
        <pc:chgData name="Maegen Peek Luka" userId="1e86db51-a533-4850-ae5e-e0ed7140e73c" providerId="ADAL" clId="{B9BAE64C-699E-4365-8332-1B479D3C4605}" dt="2023-08-31T15:03:46.217" v="17182"/>
        <pc:sldMkLst>
          <pc:docMk/>
          <pc:sldMk cId="1742637382" sldId="301"/>
        </pc:sldMkLst>
        <pc:spChg chg="add mod">
          <ac:chgData name="Maegen Peek Luka" userId="1e86db51-a533-4850-ae5e-e0ed7140e73c" providerId="ADAL" clId="{B9BAE64C-699E-4365-8332-1B479D3C4605}" dt="2023-08-31T15:03:03.349" v="17173" actId="20577"/>
          <ac:spMkLst>
            <pc:docMk/>
            <pc:sldMk cId="1742637382" sldId="301"/>
            <ac:spMk id="2" creationId="{1B3831B4-AEF6-4FCD-82E9-26D55FA2FA90}"/>
          </ac:spMkLst>
        </pc:spChg>
        <pc:spChg chg="add mod">
          <ac:chgData name="Maegen Peek Luka" userId="1e86db51-a533-4850-ae5e-e0ed7140e73c" providerId="ADAL" clId="{B9BAE64C-699E-4365-8332-1B479D3C4605}" dt="2023-08-31T15:03:42.579" v="17181" actId="1076"/>
          <ac:spMkLst>
            <pc:docMk/>
            <pc:sldMk cId="1742637382" sldId="301"/>
            <ac:spMk id="6" creationId="{CBADC41F-A9AF-CC8E-9743-2122C31AD762}"/>
          </ac:spMkLst>
        </pc:spChg>
        <pc:picChg chg="add mod">
          <ac:chgData name="Maegen Peek Luka" userId="1e86db51-a533-4850-ae5e-e0ed7140e73c" providerId="ADAL" clId="{B9BAE64C-699E-4365-8332-1B479D3C4605}" dt="2023-08-29T21:06:41.608" v="8662" actId="14100"/>
          <ac:picMkLst>
            <pc:docMk/>
            <pc:sldMk cId="1742637382" sldId="301"/>
            <ac:picMk id="4" creationId="{49C95057-E340-7443-424F-A6E0D082AF09}"/>
          </ac:picMkLst>
        </pc:picChg>
      </pc:sldChg>
      <pc:sldChg chg="modSp new mod">
        <pc:chgData name="Maegen Peek Luka" userId="1e86db51-a533-4850-ae5e-e0ed7140e73c" providerId="ADAL" clId="{B9BAE64C-699E-4365-8332-1B479D3C4605}" dt="2023-08-29T21:13:32.732" v="9141" actId="27636"/>
        <pc:sldMkLst>
          <pc:docMk/>
          <pc:sldMk cId="2661299367" sldId="302"/>
        </pc:sldMkLst>
        <pc:spChg chg="mod">
          <ac:chgData name="Maegen Peek Luka" userId="1e86db51-a533-4850-ae5e-e0ed7140e73c" providerId="ADAL" clId="{B9BAE64C-699E-4365-8332-1B479D3C4605}" dt="2023-08-29T21:13:32.732" v="9141" actId="27636"/>
          <ac:spMkLst>
            <pc:docMk/>
            <pc:sldMk cId="2661299367" sldId="302"/>
            <ac:spMk id="2" creationId="{9A6AC19B-68CC-78A5-3EBF-B1A16CD3CED2}"/>
          </ac:spMkLst>
        </pc:spChg>
        <pc:spChg chg="mod">
          <ac:chgData name="Maegen Peek Luka" userId="1e86db51-a533-4850-ae5e-e0ed7140e73c" providerId="ADAL" clId="{B9BAE64C-699E-4365-8332-1B479D3C4605}" dt="2023-08-29T21:13:24.970" v="9138" actId="1076"/>
          <ac:spMkLst>
            <pc:docMk/>
            <pc:sldMk cId="2661299367" sldId="302"/>
            <ac:spMk id="3" creationId="{66A9F09A-6C36-2A05-C5BA-F67EA32D2279}"/>
          </ac:spMkLst>
        </pc:spChg>
        <pc:spChg chg="mod">
          <ac:chgData name="Maegen Peek Luka" userId="1e86db51-a533-4850-ae5e-e0ed7140e73c" providerId="ADAL" clId="{B9BAE64C-699E-4365-8332-1B479D3C4605}" dt="2023-08-29T21:13:30.030" v="9139" actId="1076"/>
          <ac:spMkLst>
            <pc:docMk/>
            <pc:sldMk cId="2661299367" sldId="302"/>
            <ac:spMk id="4" creationId="{A3D90D7F-7989-89DA-2C6D-2E4B38E98AC7}"/>
          </ac:spMkLst>
        </pc:spChg>
      </pc:sldChg>
      <pc:sldChg chg="modSp new mod">
        <pc:chgData name="Maegen Peek Luka" userId="1e86db51-a533-4850-ae5e-e0ed7140e73c" providerId="ADAL" clId="{B9BAE64C-699E-4365-8332-1B479D3C4605}" dt="2023-09-18T14:44:55.813" v="17353" actId="5793"/>
        <pc:sldMkLst>
          <pc:docMk/>
          <pc:sldMk cId="3684582588" sldId="303"/>
        </pc:sldMkLst>
        <pc:spChg chg="mod">
          <ac:chgData name="Maegen Peek Luka" userId="1e86db51-a533-4850-ae5e-e0ed7140e73c" providerId="ADAL" clId="{B9BAE64C-699E-4365-8332-1B479D3C4605}" dt="2023-09-18T14:44:55.813" v="17353" actId="5793"/>
          <ac:spMkLst>
            <pc:docMk/>
            <pc:sldMk cId="3684582588" sldId="303"/>
            <ac:spMk id="2" creationId="{A95A1EF3-7D14-969B-B056-8FC966805118}"/>
          </ac:spMkLst>
        </pc:spChg>
        <pc:spChg chg="mod">
          <ac:chgData name="Maegen Peek Luka" userId="1e86db51-a533-4850-ae5e-e0ed7140e73c" providerId="ADAL" clId="{B9BAE64C-699E-4365-8332-1B479D3C4605}" dt="2023-08-29T21:16:08.671" v="9154" actId="14100"/>
          <ac:spMkLst>
            <pc:docMk/>
            <pc:sldMk cId="3684582588" sldId="303"/>
            <ac:spMk id="3" creationId="{2A0AF1E2-C335-4C28-8129-EF2B8AE663FE}"/>
          </ac:spMkLst>
        </pc:spChg>
        <pc:spChg chg="mod">
          <ac:chgData name="Maegen Peek Luka" userId="1e86db51-a533-4850-ae5e-e0ed7140e73c" providerId="ADAL" clId="{B9BAE64C-699E-4365-8332-1B479D3C4605}" dt="2023-08-29T21:16:14.574" v="9155" actId="14100"/>
          <ac:spMkLst>
            <pc:docMk/>
            <pc:sldMk cId="3684582588" sldId="303"/>
            <ac:spMk id="4" creationId="{144CFF96-7366-0E77-A4D8-62815797C7F9}"/>
          </ac:spMkLst>
        </pc:spChg>
      </pc:sldChg>
      <pc:sldChg chg="modSp new mod">
        <pc:chgData name="Maegen Peek Luka" userId="1e86db51-a533-4850-ae5e-e0ed7140e73c" providerId="ADAL" clId="{B9BAE64C-699E-4365-8332-1B479D3C4605}" dt="2023-08-29T21:17:26.308" v="9218" actId="20577"/>
        <pc:sldMkLst>
          <pc:docMk/>
          <pc:sldMk cId="3908158651" sldId="304"/>
        </pc:sldMkLst>
        <pc:spChg chg="mod">
          <ac:chgData name="Maegen Peek Luka" userId="1e86db51-a533-4850-ae5e-e0ed7140e73c" providerId="ADAL" clId="{B9BAE64C-699E-4365-8332-1B479D3C4605}" dt="2023-08-29T21:17:26.308" v="9218" actId="20577"/>
          <ac:spMkLst>
            <pc:docMk/>
            <pc:sldMk cId="3908158651" sldId="304"/>
            <ac:spMk id="2" creationId="{A76D2942-09E8-113D-FD9B-1D82F175BE17}"/>
          </ac:spMkLst>
        </pc:spChg>
        <pc:spChg chg="mod">
          <ac:chgData name="Maegen Peek Luka" userId="1e86db51-a533-4850-ae5e-e0ed7140e73c" providerId="ADAL" clId="{B9BAE64C-699E-4365-8332-1B479D3C4605}" dt="2023-08-29T21:17:16.177" v="9216" actId="115"/>
          <ac:spMkLst>
            <pc:docMk/>
            <pc:sldMk cId="3908158651" sldId="304"/>
            <ac:spMk id="3" creationId="{55788996-DD18-817D-50A4-FE6136029141}"/>
          </ac:spMkLst>
        </pc:spChg>
        <pc:spChg chg="mod">
          <ac:chgData name="Maegen Peek Luka" userId="1e86db51-a533-4850-ae5e-e0ed7140e73c" providerId="ADAL" clId="{B9BAE64C-699E-4365-8332-1B479D3C4605}" dt="2023-08-29T21:17:20.618" v="9217" actId="115"/>
          <ac:spMkLst>
            <pc:docMk/>
            <pc:sldMk cId="3908158651" sldId="304"/>
            <ac:spMk id="4" creationId="{470C8F55-692D-6B6D-CCA4-8ED114836BB1}"/>
          </ac:spMkLst>
        </pc:spChg>
      </pc:sldChg>
      <pc:sldChg chg="addSp delSp modSp new mod ord setBg">
        <pc:chgData name="Maegen Peek Luka" userId="1e86db51-a533-4850-ae5e-e0ed7140e73c" providerId="ADAL" clId="{B9BAE64C-699E-4365-8332-1B479D3C4605}" dt="2023-08-30T18:14:14.984" v="15509"/>
        <pc:sldMkLst>
          <pc:docMk/>
          <pc:sldMk cId="1834359909" sldId="305"/>
        </pc:sldMkLst>
        <pc:spChg chg="add mod ord">
          <ac:chgData name="Maegen Peek Luka" userId="1e86db51-a533-4850-ae5e-e0ed7140e73c" providerId="ADAL" clId="{B9BAE64C-699E-4365-8332-1B479D3C4605}" dt="2023-08-29T21:29:21.210" v="9472" actId="14100"/>
          <ac:spMkLst>
            <pc:docMk/>
            <pc:sldMk cId="1834359909" sldId="305"/>
            <ac:spMk id="3" creationId="{2B0214F8-7100-36F3-1E63-895CAEBB7B87}"/>
          </ac:spMkLst>
        </pc:spChg>
        <pc:spChg chg="add del">
          <ac:chgData name="Maegen Peek Luka" userId="1e86db51-a533-4850-ae5e-e0ed7140e73c" providerId="ADAL" clId="{B9BAE64C-699E-4365-8332-1B479D3C4605}" dt="2023-08-29T21:28:30.422" v="9423" actId="26606"/>
          <ac:spMkLst>
            <pc:docMk/>
            <pc:sldMk cId="1834359909" sldId="305"/>
            <ac:spMk id="12" creationId="{B1595A09-E336-4D1B-9B3A-06A2287A54E2}"/>
          </ac:spMkLst>
        </pc:spChg>
        <pc:spChg chg="add del">
          <ac:chgData name="Maegen Peek Luka" userId="1e86db51-a533-4850-ae5e-e0ed7140e73c" providerId="ADAL" clId="{B9BAE64C-699E-4365-8332-1B479D3C4605}" dt="2023-08-29T21:28:30.422" v="9423" actId="26606"/>
          <ac:spMkLst>
            <pc:docMk/>
            <pc:sldMk cId="1834359909" sldId="305"/>
            <ac:spMk id="14" creationId="{3540989C-C7B8-473B-BF87-6F2DA6A90006}"/>
          </ac:spMkLst>
        </pc:spChg>
        <pc:spChg chg="add">
          <ac:chgData name="Maegen Peek Luka" userId="1e86db51-a533-4850-ae5e-e0ed7140e73c" providerId="ADAL" clId="{B9BAE64C-699E-4365-8332-1B479D3C4605}" dt="2023-08-29T21:28:30.438" v="9424" actId="26606"/>
          <ac:spMkLst>
            <pc:docMk/>
            <pc:sldMk cId="1834359909" sldId="305"/>
            <ac:spMk id="16" creationId="{6CB927A4-E432-4310-9CD5-E89FF5063179}"/>
          </ac:spMkLst>
        </pc:spChg>
        <pc:spChg chg="add">
          <ac:chgData name="Maegen Peek Luka" userId="1e86db51-a533-4850-ae5e-e0ed7140e73c" providerId="ADAL" clId="{B9BAE64C-699E-4365-8332-1B479D3C4605}" dt="2023-08-29T21:28:30.438" v="9424" actId="26606"/>
          <ac:spMkLst>
            <pc:docMk/>
            <pc:sldMk cId="1834359909" sldId="305"/>
            <ac:spMk id="17" creationId="{327D73B4-9F5C-4A64-A179-51B9500CB8B5}"/>
          </ac:spMkLst>
        </pc:spChg>
        <pc:spChg chg="add">
          <ac:chgData name="Maegen Peek Luka" userId="1e86db51-a533-4850-ae5e-e0ed7140e73c" providerId="ADAL" clId="{B9BAE64C-699E-4365-8332-1B479D3C4605}" dt="2023-08-29T21:28:30.438" v="9424" actId="26606"/>
          <ac:spMkLst>
            <pc:docMk/>
            <pc:sldMk cId="1834359909" sldId="305"/>
            <ac:spMk id="18" creationId="{1453BF6C-B012-48B7-B4E8-6D7AC7C27D02}"/>
          </ac:spMkLst>
        </pc:spChg>
        <pc:spChg chg="add">
          <ac:chgData name="Maegen Peek Luka" userId="1e86db51-a533-4850-ae5e-e0ed7140e73c" providerId="ADAL" clId="{B9BAE64C-699E-4365-8332-1B479D3C4605}" dt="2023-08-29T21:28:30.438" v="9424" actId="26606"/>
          <ac:spMkLst>
            <pc:docMk/>
            <pc:sldMk cId="1834359909" sldId="305"/>
            <ac:spMk id="19" creationId="{C1F06963-6374-4B48-844F-071A9BAAAE02}"/>
          </ac:spMkLst>
        </pc:spChg>
        <pc:spChg chg="add">
          <ac:chgData name="Maegen Peek Luka" userId="1e86db51-a533-4850-ae5e-e0ed7140e73c" providerId="ADAL" clId="{B9BAE64C-699E-4365-8332-1B479D3C4605}" dt="2023-08-29T21:28:30.438" v="9424" actId="26606"/>
          <ac:spMkLst>
            <pc:docMk/>
            <pc:sldMk cId="1834359909" sldId="305"/>
            <ac:spMk id="20" creationId="{E3020543-B24B-4EC4-8FFC-8DD88EEA91A8}"/>
          </ac:spMkLst>
        </pc:spChg>
        <pc:picChg chg="del">
          <ac:chgData name="Maegen Peek Luka" userId="1e86db51-a533-4850-ae5e-e0ed7140e73c" providerId="ADAL" clId="{B9BAE64C-699E-4365-8332-1B479D3C4605}" dt="2023-08-29T21:27:36.194" v="9420" actId="478"/>
          <ac:picMkLst>
            <pc:docMk/>
            <pc:sldMk cId="1834359909" sldId="305"/>
            <ac:picMk id="2" creationId="{187F5659-740B-50A2-0516-D25897B75291}"/>
          </ac:picMkLst>
        </pc:picChg>
        <pc:picChg chg="add mod">
          <ac:chgData name="Maegen Peek Luka" userId="1e86db51-a533-4850-ae5e-e0ed7140e73c" providerId="ADAL" clId="{B9BAE64C-699E-4365-8332-1B479D3C4605}" dt="2023-08-29T21:28:30.438" v="9424" actId="26606"/>
          <ac:picMkLst>
            <pc:docMk/>
            <pc:sldMk cId="1834359909" sldId="305"/>
            <ac:picMk id="7" creationId="{D51784B3-DB3E-1564-1C88-3412F5FD0F7C}"/>
          </ac:picMkLst>
        </pc:picChg>
        <pc:cxnChg chg="add">
          <ac:chgData name="Maegen Peek Luka" userId="1e86db51-a533-4850-ae5e-e0ed7140e73c" providerId="ADAL" clId="{B9BAE64C-699E-4365-8332-1B479D3C4605}" dt="2023-08-29T21:28:30.438" v="9424" actId="26606"/>
          <ac:cxnSpMkLst>
            <pc:docMk/>
            <pc:sldMk cId="1834359909" sldId="305"/>
            <ac:cxnSpMk id="22" creationId="{C49DA8F6-BCC1-4447-B54C-57856834B94B}"/>
          </ac:cxnSpMkLst>
        </pc:cxnChg>
      </pc:sldChg>
      <pc:sldChg chg="modSp new mod">
        <pc:chgData name="Maegen Peek Luka" userId="1e86db51-a533-4850-ae5e-e0ed7140e73c" providerId="ADAL" clId="{B9BAE64C-699E-4365-8332-1B479D3C4605}" dt="2023-08-31T15:05:11.800" v="17184" actId="13926"/>
        <pc:sldMkLst>
          <pc:docMk/>
          <pc:sldMk cId="3465600817" sldId="306"/>
        </pc:sldMkLst>
        <pc:spChg chg="mod">
          <ac:chgData name="Maegen Peek Luka" userId="1e86db51-a533-4850-ae5e-e0ed7140e73c" providerId="ADAL" clId="{B9BAE64C-699E-4365-8332-1B479D3C4605}" dt="2023-08-29T21:23:11.895" v="9373" actId="113"/>
          <ac:spMkLst>
            <pc:docMk/>
            <pc:sldMk cId="3465600817" sldId="306"/>
            <ac:spMk id="2" creationId="{29A7C19D-61AB-9FA7-AFCB-7C41E98FE3F3}"/>
          </ac:spMkLst>
        </pc:spChg>
        <pc:spChg chg="mod">
          <ac:chgData name="Maegen Peek Luka" userId="1e86db51-a533-4850-ae5e-e0ed7140e73c" providerId="ADAL" clId="{B9BAE64C-699E-4365-8332-1B479D3C4605}" dt="2023-08-31T15:05:11.800" v="17184" actId="13926"/>
          <ac:spMkLst>
            <pc:docMk/>
            <pc:sldMk cId="3465600817" sldId="306"/>
            <ac:spMk id="3" creationId="{CC88B279-1821-178B-9897-1F8EC2CFB0A2}"/>
          </ac:spMkLst>
        </pc:spChg>
        <pc:spChg chg="mod">
          <ac:chgData name="Maegen Peek Luka" userId="1e86db51-a533-4850-ae5e-e0ed7140e73c" providerId="ADAL" clId="{B9BAE64C-699E-4365-8332-1B479D3C4605}" dt="2023-08-30T22:33:22.037" v="15762" actId="13926"/>
          <ac:spMkLst>
            <pc:docMk/>
            <pc:sldMk cId="3465600817" sldId="306"/>
            <ac:spMk id="4" creationId="{0720D0B8-9C26-6648-CAF2-189FD6D8485F}"/>
          </ac:spMkLst>
        </pc:spChg>
      </pc:sldChg>
      <pc:sldChg chg="addSp modSp new mod modAnim">
        <pc:chgData name="Maegen Peek Luka" userId="1e86db51-a533-4850-ae5e-e0ed7140e73c" providerId="ADAL" clId="{B9BAE64C-699E-4365-8332-1B479D3C4605}" dt="2023-08-30T22:34:31.040" v="15848"/>
        <pc:sldMkLst>
          <pc:docMk/>
          <pc:sldMk cId="3838645528" sldId="307"/>
        </pc:sldMkLst>
        <pc:spChg chg="add mod">
          <ac:chgData name="Maegen Peek Luka" userId="1e86db51-a533-4850-ae5e-e0ed7140e73c" providerId="ADAL" clId="{B9BAE64C-699E-4365-8332-1B479D3C4605}" dt="2023-08-29T21:46:48.112" v="10646" actId="21"/>
          <ac:spMkLst>
            <pc:docMk/>
            <pc:sldMk cId="3838645528" sldId="307"/>
            <ac:spMk id="2" creationId="{09CC1498-9255-1C29-ED03-554ABEDE6B2C}"/>
          </ac:spMkLst>
        </pc:spChg>
      </pc:sldChg>
      <pc:sldChg chg="modSp new mod">
        <pc:chgData name="Maegen Peek Luka" userId="1e86db51-a533-4850-ae5e-e0ed7140e73c" providerId="ADAL" clId="{B9BAE64C-699E-4365-8332-1B479D3C4605}" dt="2023-08-30T22:34:09.712" v="15846" actId="115"/>
        <pc:sldMkLst>
          <pc:docMk/>
          <pc:sldMk cId="1972692126" sldId="308"/>
        </pc:sldMkLst>
        <pc:spChg chg="mod">
          <ac:chgData name="Maegen Peek Luka" userId="1e86db51-a533-4850-ae5e-e0ed7140e73c" providerId="ADAL" clId="{B9BAE64C-699E-4365-8332-1B479D3C4605}" dt="2023-08-29T21:32:13.770" v="10070" actId="113"/>
          <ac:spMkLst>
            <pc:docMk/>
            <pc:sldMk cId="1972692126" sldId="308"/>
            <ac:spMk id="2" creationId="{3B45CD78-02FB-BA8A-FE08-AC206BC62C9F}"/>
          </ac:spMkLst>
        </pc:spChg>
        <pc:spChg chg="mod">
          <ac:chgData name="Maegen Peek Luka" userId="1e86db51-a533-4850-ae5e-e0ed7140e73c" providerId="ADAL" clId="{B9BAE64C-699E-4365-8332-1B479D3C4605}" dt="2023-08-30T22:34:06.809" v="15845" actId="115"/>
          <ac:spMkLst>
            <pc:docMk/>
            <pc:sldMk cId="1972692126" sldId="308"/>
            <ac:spMk id="3" creationId="{A66909D5-70C1-DE61-306C-988481B1FDE1}"/>
          </ac:spMkLst>
        </pc:spChg>
        <pc:spChg chg="mod">
          <ac:chgData name="Maegen Peek Luka" userId="1e86db51-a533-4850-ae5e-e0ed7140e73c" providerId="ADAL" clId="{B9BAE64C-699E-4365-8332-1B479D3C4605}" dt="2023-08-30T22:34:09.712" v="15846" actId="115"/>
          <ac:spMkLst>
            <pc:docMk/>
            <pc:sldMk cId="1972692126" sldId="308"/>
            <ac:spMk id="4" creationId="{B24D3677-5691-722A-9410-B4C82C8EC7DB}"/>
          </ac:spMkLst>
        </pc:spChg>
      </pc:sldChg>
      <pc:sldChg chg="addSp modSp new mod modAnim">
        <pc:chgData name="Maegen Peek Luka" userId="1e86db51-a533-4850-ae5e-e0ed7140e73c" providerId="ADAL" clId="{B9BAE64C-699E-4365-8332-1B479D3C4605}" dt="2023-08-30T22:35:41.247" v="15849"/>
        <pc:sldMkLst>
          <pc:docMk/>
          <pc:sldMk cId="2298226042" sldId="309"/>
        </pc:sldMkLst>
        <pc:spChg chg="add mod">
          <ac:chgData name="Maegen Peek Luka" userId="1e86db51-a533-4850-ae5e-e0ed7140e73c" providerId="ADAL" clId="{B9BAE64C-699E-4365-8332-1B479D3C4605}" dt="2023-08-29T21:47:23.432" v="10657" actId="1076"/>
          <ac:spMkLst>
            <pc:docMk/>
            <pc:sldMk cId="2298226042" sldId="309"/>
            <ac:spMk id="3" creationId="{EBF46506-BF1C-5475-F35A-09C5B391AFB3}"/>
          </ac:spMkLst>
        </pc:spChg>
      </pc:sldChg>
      <pc:sldChg chg="modSp new del mod">
        <pc:chgData name="Maegen Peek Luka" userId="1e86db51-a533-4850-ae5e-e0ed7140e73c" providerId="ADAL" clId="{B9BAE64C-699E-4365-8332-1B479D3C4605}" dt="2023-08-29T22:12:29.838" v="10806" actId="2696"/>
        <pc:sldMkLst>
          <pc:docMk/>
          <pc:sldMk cId="3427245238" sldId="310"/>
        </pc:sldMkLst>
        <pc:spChg chg="mod">
          <ac:chgData name="Maegen Peek Luka" userId="1e86db51-a533-4850-ae5e-e0ed7140e73c" providerId="ADAL" clId="{B9BAE64C-699E-4365-8332-1B479D3C4605}" dt="2023-08-29T22:09:23.306" v="10764" actId="20577"/>
          <ac:spMkLst>
            <pc:docMk/>
            <pc:sldMk cId="3427245238" sldId="310"/>
            <ac:spMk id="2" creationId="{2C496849-1475-A0C9-9C83-78461C563628}"/>
          </ac:spMkLst>
        </pc:spChg>
        <pc:spChg chg="mod">
          <ac:chgData name="Maegen Peek Luka" userId="1e86db51-a533-4850-ae5e-e0ed7140e73c" providerId="ADAL" clId="{B9BAE64C-699E-4365-8332-1B479D3C4605}" dt="2023-08-29T22:09:46.894" v="10768" actId="5793"/>
          <ac:spMkLst>
            <pc:docMk/>
            <pc:sldMk cId="3427245238" sldId="310"/>
            <ac:spMk id="3" creationId="{FB27E46C-E17F-239A-2923-4838CAD81D0A}"/>
          </ac:spMkLst>
        </pc:spChg>
        <pc:spChg chg="mod">
          <ac:chgData name="Maegen Peek Luka" userId="1e86db51-a533-4850-ae5e-e0ed7140e73c" providerId="ADAL" clId="{B9BAE64C-699E-4365-8332-1B479D3C4605}" dt="2023-08-29T22:09:53.803" v="10772" actId="5793"/>
          <ac:spMkLst>
            <pc:docMk/>
            <pc:sldMk cId="3427245238" sldId="310"/>
            <ac:spMk id="4" creationId="{CA9525BD-A0A8-180D-A33E-EDE6F3A931E7}"/>
          </ac:spMkLst>
        </pc:spChg>
      </pc:sldChg>
      <pc:sldChg chg="addSp modSp new mod modAnim">
        <pc:chgData name="Maegen Peek Luka" userId="1e86db51-a533-4850-ae5e-e0ed7140e73c" providerId="ADAL" clId="{B9BAE64C-699E-4365-8332-1B479D3C4605}" dt="2023-09-18T14:52:04.754" v="17374" actId="20577"/>
        <pc:sldMkLst>
          <pc:docMk/>
          <pc:sldMk cId="1738843984" sldId="311"/>
        </pc:sldMkLst>
        <pc:spChg chg="mod">
          <ac:chgData name="Maegen Peek Luka" userId="1e86db51-a533-4850-ae5e-e0ed7140e73c" providerId="ADAL" clId="{B9BAE64C-699E-4365-8332-1B479D3C4605}" dt="2023-08-29T22:18:30.188" v="10947" actId="20577"/>
          <ac:spMkLst>
            <pc:docMk/>
            <pc:sldMk cId="1738843984" sldId="311"/>
            <ac:spMk id="2" creationId="{3845B73D-6346-1BAF-1C6F-98222AC888E1}"/>
          </ac:spMkLst>
        </pc:spChg>
        <pc:spChg chg="mod">
          <ac:chgData name="Maegen Peek Luka" userId="1e86db51-a533-4850-ae5e-e0ed7140e73c" providerId="ADAL" clId="{B9BAE64C-699E-4365-8332-1B479D3C4605}" dt="2023-08-31T15:08:04.124" v="17261" actId="13926"/>
          <ac:spMkLst>
            <pc:docMk/>
            <pc:sldMk cId="1738843984" sldId="311"/>
            <ac:spMk id="3" creationId="{E040430B-DF68-25B2-B51C-8AA7D317BCB5}"/>
          </ac:spMkLst>
        </pc:spChg>
        <pc:spChg chg="mod">
          <ac:chgData name="Maegen Peek Luka" userId="1e86db51-a533-4850-ae5e-e0ed7140e73c" providerId="ADAL" clId="{B9BAE64C-699E-4365-8332-1B479D3C4605}" dt="2023-08-31T15:08:23.075" v="17262" actId="13926"/>
          <ac:spMkLst>
            <pc:docMk/>
            <pc:sldMk cId="1738843984" sldId="311"/>
            <ac:spMk id="4" creationId="{7529F50C-1024-BDC9-33A3-406E5CDB42AF}"/>
          </ac:spMkLst>
        </pc:spChg>
        <pc:spChg chg="add mod">
          <ac:chgData name="Maegen Peek Luka" userId="1e86db51-a533-4850-ae5e-e0ed7140e73c" providerId="ADAL" clId="{B9BAE64C-699E-4365-8332-1B479D3C4605}" dt="2023-09-18T14:52:04.754" v="17374" actId="20577"/>
          <ac:spMkLst>
            <pc:docMk/>
            <pc:sldMk cId="1738843984" sldId="311"/>
            <ac:spMk id="5" creationId="{7993B6B2-B628-9876-1BE2-1386BA3ACB71}"/>
          </ac:spMkLst>
        </pc:spChg>
      </pc:sldChg>
      <pc:sldChg chg="addSp modSp new mod">
        <pc:chgData name="Maegen Peek Luka" userId="1e86db51-a533-4850-ae5e-e0ed7140e73c" providerId="ADAL" clId="{B9BAE64C-699E-4365-8332-1B479D3C4605}" dt="2023-08-31T15:06:58.929" v="17258" actId="20577"/>
        <pc:sldMkLst>
          <pc:docMk/>
          <pc:sldMk cId="280277801" sldId="312"/>
        </pc:sldMkLst>
        <pc:spChg chg="add mod">
          <ac:chgData name="Maegen Peek Luka" userId="1e86db51-a533-4850-ae5e-e0ed7140e73c" providerId="ADAL" clId="{B9BAE64C-699E-4365-8332-1B479D3C4605}" dt="2023-08-31T15:06:58.929" v="17258" actId="20577"/>
          <ac:spMkLst>
            <pc:docMk/>
            <pc:sldMk cId="280277801" sldId="312"/>
            <ac:spMk id="3" creationId="{7466490A-83A5-CD82-6D61-1C8E9DD31480}"/>
          </ac:spMkLst>
        </pc:spChg>
        <pc:spChg chg="add mod">
          <ac:chgData name="Maegen Peek Luka" userId="1e86db51-a533-4850-ae5e-e0ed7140e73c" providerId="ADAL" clId="{B9BAE64C-699E-4365-8332-1B479D3C4605}" dt="2023-08-30T23:31:12.025" v="17017" actId="115"/>
          <ac:spMkLst>
            <pc:docMk/>
            <pc:sldMk cId="280277801" sldId="312"/>
            <ac:spMk id="5" creationId="{E52545BF-0DAB-A2CB-21BD-9B01120D13E0}"/>
          </ac:spMkLst>
        </pc:spChg>
      </pc:sldChg>
      <pc:sldChg chg="addSp modSp new mod">
        <pc:chgData name="Maegen Peek Luka" userId="1e86db51-a533-4850-ae5e-e0ed7140e73c" providerId="ADAL" clId="{B9BAE64C-699E-4365-8332-1B479D3C4605}" dt="2023-09-18T14:50:02.917" v="17371" actId="13926"/>
        <pc:sldMkLst>
          <pc:docMk/>
          <pc:sldMk cId="3769952203" sldId="313"/>
        </pc:sldMkLst>
        <pc:spChg chg="add mod">
          <ac:chgData name="Maegen Peek Luka" userId="1e86db51-a533-4850-ae5e-e0ed7140e73c" providerId="ADAL" clId="{B9BAE64C-699E-4365-8332-1B479D3C4605}" dt="2023-09-18T14:50:02.917" v="17371" actId="13926"/>
          <ac:spMkLst>
            <pc:docMk/>
            <pc:sldMk cId="3769952203" sldId="313"/>
            <ac:spMk id="3" creationId="{C5934536-1FD0-C315-7C11-906B979D49B8}"/>
          </ac:spMkLst>
        </pc:spChg>
      </pc:sldChg>
      <pc:sldChg chg="addSp modSp new mod">
        <pc:chgData name="Maegen Peek Luka" userId="1e86db51-a533-4850-ae5e-e0ed7140e73c" providerId="ADAL" clId="{B9BAE64C-699E-4365-8332-1B479D3C4605}" dt="2023-08-30T23:30:39.171" v="17013" actId="115"/>
        <pc:sldMkLst>
          <pc:docMk/>
          <pc:sldMk cId="974195813" sldId="314"/>
        </pc:sldMkLst>
        <pc:spChg chg="add mod">
          <ac:chgData name="Maegen Peek Luka" userId="1e86db51-a533-4850-ae5e-e0ed7140e73c" providerId="ADAL" clId="{B9BAE64C-699E-4365-8332-1B479D3C4605}" dt="2023-08-30T22:41:41.398" v="15995" actId="1076"/>
          <ac:spMkLst>
            <pc:docMk/>
            <pc:sldMk cId="974195813" sldId="314"/>
            <ac:spMk id="2" creationId="{A4EB4B27-CDD3-7BEF-1C9E-904B6C1AF508}"/>
          </ac:spMkLst>
        </pc:spChg>
        <pc:spChg chg="add mod">
          <ac:chgData name="Maegen Peek Luka" userId="1e86db51-a533-4850-ae5e-e0ed7140e73c" providerId="ADAL" clId="{B9BAE64C-699E-4365-8332-1B479D3C4605}" dt="2023-08-30T23:30:39.171" v="17013" actId="115"/>
          <ac:spMkLst>
            <pc:docMk/>
            <pc:sldMk cId="974195813" sldId="314"/>
            <ac:spMk id="3" creationId="{1D9EC8C0-9878-2067-D1C7-491CF57A220D}"/>
          </ac:spMkLst>
        </pc:spChg>
      </pc:sldChg>
      <pc:sldChg chg="addSp modSp new mod">
        <pc:chgData name="Maegen Peek Luka" userId="1e86db51-a533-4850-ae5e-e0ed7140e73c" providerId="ADAL" clId="{B9BAE64C-699E-4365-8332-1B479D3C4605}" dt="2023-08-30T23:30:33.052" v="17012" actId="1076"/>
        <pc:sldMkLst>
          <pc:docMk/>
          <pc:sldMk cId="1248392133" sldId="315"/>
        </pc:sldMkLst>
        <pc:spChg chg="add mod">
          <ac:chgData name="Maegen Peek Luka" userId="1e86db51-a533-4850-ae5e-e0ed7140e73c" providerId="ADAL" clId="{B9BAE64C-699E-4365-8332-1B479D3C4605}" dt="2023-08-30T23:30:33.052" v="17012" actId="1076"/>
          <ac:spMkLst>
            <pc:docMk/>
            <pc:sldMk cId="1248392133" sldId="315"/>
            <ac:spMk id="3" creationId="{56B48C53-FFB2-3CDE-8E32-487C0365F76C}"/>
          </ac:spMkLst>
        </pc:spChg>
      </pc:sldChg>
      <pc:sldChg chg="addSp modSp new mod">
        <pc:chgData name="Maegen Peek Luka" userId="1e86db51-a533-4850-ae5e-e0ed7140e73c" providerId="ADAL" clId="{B9BAE64C-699E-4365-8332-1B479D3C4605}" dt="2023-08-30T23:30:01.367" v="17005" actId="115"/>
        <pc:sldMkLst>
          <pc:docMk/>
          <pc:sldMk cId="1798846446" sldId="316"/>
        </pc:sldMkLst>
        <pc:spChg chg="add mod">
          <ac:chgData name="Maegen Peek Luka" userId="1e86db51-a533-4850-ae5e-e0ed7140e73c" providerId="ADAL" clId="{B9BAE64C-699E-4365-8332-1B479D3C4605}" dt="2023-08-29T22:24:02.502" v="11256" actId="1076"/>
          <ac:spMkLst>
            <pc:docMk/>
            <pc:sldMk cId="1798846446" sldId="316"/>
            <ac:spMk id="2" creationId="{CEDA1EBA-4260-CF13-166D-68035A49E2E0}"/>
          </ac:spMkLst>
        </pc:spChg>
        <pc:spChg chg="add mod">
          <ac:chgData name="Maegen Peek Luka" userId="1e86db51-a533-4850-ae5e-e0ed7140e73c" providerId="ADAL" clId="{B9BAE64C-699E-4365-8332-1B479D3C4605}" dt="2023-08-30T23:30:01.367" v="17005" actId="115"/>
          <ac:spMkLst>
            <pc:docMk/>
            <pc:sldMk cId="1798846446" sldId="316"/>
            <ac:spMk id="4" creationId="{D0E18F84-1BBE-6516-900C-8A2753A008E1}"/>
          </ac:spMkLst>
        </pc:spChg>
      </pc:sldChg>
      <pc:sldChg chg="addSp modSp new mod">
        <pc:chgData name="Maegen Peek Luka" userId="1e86db51-a533-4850-ae5e-e0ed7140e73c" providerId="ADAL" clId="{B9BAE64C-699E-4365-8332-1B479D3C4605}" dt="2023-08-30T23:29:53.707" v="17004" actId="115"/>
        <pc:sldMkLst>
          <pc:docMk/>
          <pc:sldMk cId="1532884301" sldId="317"/>
        </pc:sldMkLst>
        <pc:spChg chg="add mod">
          <ac:chgData name="Maegen Peek Luka" userId="1e86db51-a533-4850-ae5e-e0ed7140e73c" providerId="ADAL" clId="{B9BAE64C-699E-4365-8332-1B479D3C4605}" dt="2023-08-29T22:31:29.091" v="11555" actId="14100"/>
          <ac:spMkLst>
            <pc:docMk/>
            <pc:sldMk cId="1532884301" sldId="317"/>
            <ac:spMk id="2" creationId="{440C92DE-231E-6F76-C245-BD2F439710A9}"/>
          </ac:spMkLst>
        </pc:spChg>
        <pc:spChg chg="add mod">
          <ac:chgData name="Maegen Peek Luka" userId="1e86db51-a533-4850-ae5e-e0ed7140e73c" providerId="ADAL" clId="{B9BAE64C-699E-4365-8332-1B479D3C4605}" dt="2023-08-30T23:29:53.707" v="17004" actId="115"/>
          <ac:spMkLst>
            <pc:docMk/>
            <pc:sldMk cId="1532884301" sldId="317"/>
            <ac:spMk id="4" creationId="{3CAD8763-B6F6-90CC-B50B-F60D1E2AA007}"/>
          </ac:spMkLst>
        </pc:spChg>
      </pc:sldChg>
      <pc:sldChg chg="addSp delSp modSp new mod setBg">
        <pc:chgData name="Maegen Peek Luka" userId="1e86db51-a533-4850-ae5e-e0ed7140e73c" providerId="ADAL" clId="{B9BAE64C-699E-4365-8332-1B479D3C4605}" dt="2023-08-29T22:34:42.642" v="11566"/>
        <pc:sldMkLst>
          <pc:docMk/>
          <pc:sldMk cId="2174178801" sldId="318"/>
        </pc:sldMkLst>
        <pc:spChg chg="add del mod">
          <ac:chgData name="Maegen Peek Luka" userId="1e86db51-a533-4850-ae5e-e0ed7140e73c" providerId="ADAL" clId="{B9BAE64C-699E-4365-8332-1B479D3C4605}" dt="2023-08-29T22:34:42.642" v="11566"/>
          <ac:spMkLst>
            <pc:docMk/>
            <pc:sldMk cId="2174178801" sldId="318"/>
            <ac:spMk id="4" creationId="{DD4A38A6-B9B0-DFB8-6292-829F15F007F1}"/>
          </ac:spMkLst>
        </pc:spChg>
        <pc:spChg chg="add">
          <ac:chgData name="Maegen Peek Luka" userId="1e86db51-a533-4850-ae5e-e0ed7140e73c" providerId="ADAL" clId="{B9BAE64C-699E-4365-8332-1B479D3C4605}" dt="2023-08-29T22:34:35.587" v="11564" actId="26606"/>
          <ac:spMkLst>
            <pc:docMk/>
            <pc:sldMk cId="2174178801" sldId="318"/>
            <ac:spMk id="8" creationId="{C83A5C14-ED91-4CD1-809E-D29FF97C9AF5}"/>
          </ac:spMkLst>
        </pc:spChg>
        <pc:spChg chg="add">
          <ac:chgData name="Maegen Peek Luka" userId="1e86db51-a533-4850-ae5e-e0ed7140e73c" providerId="ADAL" clId="{B9BAE64C-699E-4365-8332-1B479D3C4605}" dt="2023-08-29T22:34:35.587" v="11564" actId="26606"/>
          <ac:spMkLst>
            <pc:docMk/>
            <pc:sldMk cId="2174178801" sldId="318"/>
            <ac:spMk id="10" creationId="{56065185-5C34-4F86-AA96-AA4D065B0EF4}"/>
          </ac:spMkLst>
        </pc:spChg>
        <pc:picChg chg="add mod">
          <ac:chgData name="Maegen Peek Luka" userId="1e86db51-a533-4850-ae5e-e0ed7140e73c" providerId="ADAL" clId="{B9BAE64C-699E-4365-8332-1B479D3C4605}" dt="2023-08-29T22:34:35.587" v="11564" actId="26606"/>
          <ac:picMkLst>
            <pc:docMk/>
            <pc:sldMk cId="2174178801" sldId="318"/>
            <ac:picMk id="3" creationId="{4F559EB8-CB13-68E9-050D-7B8E298CF589}"/>
          </ac:picMkLst>
        </pc:picChg>
      </pc:sldChg>
      <pc:sldChg chg="addSp modSp new mod">
        <pc:chgData name="Maegen Peek Luka" userId="1e86db51-a533-4850-ae5e-e0ed7140e73c" providerId="ADAL" clId="{B9BAE64C-699E-4365-8332-1B479D3C4605}" dt="2023-09-18T14:58:45.035" v="17441" actId="20577"/>
        <pc:sldMkLst>
          <pc:docMk/>
          <pc:sldMk cId="4001126973" sldId="319"/>
        </pc:sldMkLst>
        <pc:spChg chg="add mod">
          <ac:chgData name="Maegen Peek Luka" userId="1e86db51-a533-4850-ae5e-e0ed7140e73c" providerId="ADAL" clId="{B9BAE64C-699E-4365-8332-1B479D3C4605}" dt="2023-09-18T14:58:45.035" v="17441" actId="20577"/>
          <ac:spMkLst>
            <pc:docMk/>
            <pc:sldMk cId="4001126973" sldId="319"/>
            <ac:spMk id="2" creationId="{AC9A37F0-9C06-B7A3-0D0C-6D52C0FF27E1}"/>
          </ac:spMkLst>
        </pc:spChg>
      </pc:sldChg>
      <pc:sldChg chg="addSp modSp new del mod setBg">
        <pc:chgData name="Maegen Peek Luka" userId="1e86db51-a533-4850-ae5e-e0ed7140e73c" providerId="ADAL" clId="{B9BAE64C-699E-4365-8332-1B479D3C4605}" dt="2023-08-29T22:38:24.738" v="11958" actId="47"/>
        <pc:sldMkLst>
          <pc:docMk/>
          <pc:sldMk cId="18058062" sldId="320"/>
        </pc:sldMkLst>
        <pc:spChg chg="add">
          <ac:chgData name="Maegen Peek Luka" userId="1e86db51-a533-4850-ae5e-e0ed7140e73c" providerId="ADAL" clId="{B9BAE64C-699E-4365-8332-1B479D3C4605}" dt="2023-08-29T22:38:08.862" v="11957" actId="26606"/>
          <ac:spMkLst>
            <pc:docMk/>
            <pc:sldMk cId="18058062" sldId="320"/>
            <ac:spMk id="8" creationId="{42A4FC2C-047E-45A5-965D-8E1E3BF09BC6}"/>
          </ac:spMkLst>
        </pc:spChg>
        <pc:picChg chg="add mod">
          <ac:chgData name="Maegen Peek Luka" userId="1e86db51-a533-4850-ae5e-e0ed7140e73c" providerId="ADAL" clId="{B9BAE64C-699E-4365-8332-1B479D3C4605}" dt="2023-08-29T22:38:08.862" v="11957" actId="26606"/>
          <ac:picMkLst>
            <pc:docMk/>
            <pc:sldMk cId="18058062" sldId="320"/>
            <ac:picMk id="3" creationId="{494960D7-D4F7-9B62-89C1-163DC4053ECC}"/>
          </ac:picMkLst>
        </pc:picChg>
      </pc:sldChg>
      <pc:sldChg chg="addSp modSp new mod setBg">
        <pc:chgData name="Maegen Peek Luka" userId="1e86db51-a533-4850-ae5e-e0ed7140e73c" providerId="ADAL" clId="{B9BAE64C-699E-4365-8332-1B479D3C4605}" dt="2023-08-29T22:38:45.636" v="11961" actId="26606"/>
        <pc:sldMkLst>
          <pc:docMk/>
          <pc:sldMk cId="1994830203" sldId="320"/>
        </pc:sldMkLst>
        <pc:spChg chg="add">
          <ac:chgData name="Maegen Peek Luka" userId="1e86db51-a533-4850-ae5e-e0ed7140e73c" providerId="ADAL" clId="{B9BAE64C-699E-4365-8332-1B479D3C4605}" dt="2023-08-29T22:38:45.636" v="11961" actId="26606"/>
          <ac:spMkLst>
            <pc:docMk/>
            <pc:sldMk cId="1994830203" sldId="320"/>
            <ac:spMk id="8" creationId="{8DAAB828-02C8-4111-AC14-FF5ACEDDFE37}"/>
          </ac:spMkLst>
        </pc:spChg>
        <pc:grpChg chg="add">
          <ac:chgData name="Maegen Peek Luka" userId="1e86db51-a533-4850-ae5e-e0ed7140e73c" providerId="ADAL" clId="{B9BAE64C-699E-4365-8332-1B479D3C4605}" dt="2023-08-29T22:38:45.636" v="11961" actId="26606"/>
          <ac:grpSpMkLst>
            <pc:docMk/>
            <pc:sldMk cId="1994830203" sldId="320"/>
            <ac:grpSpMk id="10" creationId="{C32D4553-E775-4F16-9A6F-FED8D166A5B7}"/>
          </ac:grpSpMkLst>
        </pc:grpChg>
        <pc:picChg chg="add mod">
          <ac:chgData name="Maegen Peek Luka" userId="1e86db51-a533-4850-ae5e-e0ed7140e73c" providerId="ADAL" clId="{B9BAE64C-699E-4365-8332-1B479D3C4605}" dt="2023-08-29T22:38:45.636" v="11961" actId="26606"/>
          <ac:picMkLst>
            <pc:docMk/>
            <pc:sldMk cId="1994830203" sldId="320"/>
            <ac:picMk id="3" creationId="{C527747B-1FB3-675C-2A25-B526E235390C}"/>
          </ac:picMkLst>
        </pc:picChg>
      </pc:sldChg>
      <pc:sldChg chg="addSp delSp modSp new mod modAnim">
        <pc:chgData name="Maegen Peek Luka" userId="1e86db51-a533-4850-ae5e-e0ed7140e73c" providerId="ADAL" clId="{B9BAE64C-699E-4365-8332-1B479D3C4605}" dt="2023-08-30T22:58:39.303" v="16078" actId="115"/>
        <pc:sldMkLst>
          <pc:docMk/>
          <pc:sldMk cId="2250936142" sldId="321"/>
        </pc:sldMkLst>
        <pc:spChg chg="add del mod">
          <ac:chgData name="Maegen Peek Luka" userId="1e86db51-a533-4850-ae5e-e0ed7140e73c" providerId="ADAL" clId="{B9BAE64C-699E-4365-8332-1B479D3C4605}" dt="2023-08-30T22:51:52.344" v="16003"/>
          <ac:spMkLst>
            <pc:docMk/>
            <pc:sldMk cId="2250936142" sldId="321"/>
            <ac:spMk id="2" creationId="{1FE2FBA7-15D0-B8FF-439B-208BB3D1AB8B}"/>
          </ac:spMkLst>
        </pc:spChg>
        <pc:spChg chg="add mod">
          <ac:chgData name="Maegen Peek Luka" userId="1e86db51-a533-4850-ae5e-e0ed7140e73c" providerId="ADAL" clId="{B9BAE64C-699E-4365-8332-1B479D3C4605}" dt="2023-08-30T22:58:39.303" v="16078" actId="115"/>
          <ac:spMkLst>
            <pc:docMk/>
            <pc:sldMk cId="2250936142" sldId="321"/>
            <ac:spMk id="4" creationId="{407883CB-C23B-C866-58B8-52E24D287AD6}"/>
          </ac:spMkLst>
        </pc:spChg>
        <pc:spChg chg="add mod">
          <ac:chgData name="Maegen Peek Luka" userId="1e86db51-a533-4850-ae5e-e0ed7140e73c" providerId="ADAL" clId="{B9BAE64C-699E-4365-8332-1B479D3C4605}" dt="2023-08-30T22:54:58.090" v="16070" actId="14100"/>
          <ac:spMkLst>
            <pc:docMk/>
            <pc:sldMk cId="2250936142" sldId="321"/>
            <ac:spMk id="5" creationId="{8D005286-DF66-02E0-8145-CF0FB29D20B6}"/>
          </ac:spMkLst>
        </pc:spChg>
      </pc:sldChg>
      <pc:sldChg chg="addSp delSp modSp new mod">
        <pc:chgData name="Maegen Peek Luka" userId="1e86db51-a533-4850-ae5e-e0ed7140e73c" providerId="ADAL" clId="{B9BAE64C-699E-4365-8332-1B479D3C4605}" dt="2023-08-29T22:46:49.829" v="13025" actId="1076"/>
        <pc:sldMkLst>
          <pc:docMk/>
          <pc:sldMk cId="2151300348" sldId="322"/>
        </pc:sldMkLst>
        <pc:spChg chg="add del mod">
          <ac:chgData name="Maegen Peek Luka" userId="1e86db51-a533-4850-ae5e-e0ed7140e73c" providerId="ADAL" clId="{B9BAE64C-699E-4365-8332-1B479D3C4605}" dt="2023-08-29T22:46:34.040" v="13022"/>
          <ac:spMkLst>
            <pc:docMk/>
            <pc:sldMk cId="2151300348" sldId="322"/>
            <ac:spMk id="2" creationId="{EA6653AC-9D24-F2A0-5164-8A141C1CBEED}"/>
          </ac:spMkLst>
        </pc:spChg>
        <pc:picChg chg="add mod">
          <ac:chgData name="Maegen Peek Luka" userId="1e86db51-a533-4850-ae5e-e0ed7140e73c" providerId="ADAL" clId="{B9BAE64C-699E-4365-8332-1B479D3C4605}" dt="2023-08-29T22:46:49.829" v="13025" actId="1076"/>
          <ac:picMkLst>
            <pc:docMk/>
            <pc:sldMk cId="2151300348" sldId="322"/>
            <ac:picMk id="4" creationId="{151CDBEF-9727-DFDF-B6A6-380D06D64C73}"/>
          </ac:picMkLst>
        </pc:picChg>
      </pc:sldChg>
      <pc:sldChg chg="addSp delSp modSp new mod modAnim">
        <pc:chgData name="Maegen Peek Luka" userId="1e86db51-a533-4850-ae5e-e0ed7140e73c" providerId="ADAL" clId="{B9BAE64C-699E-4365-8332-1B479D3C4605}" dt="2023-09-18T15:00:01.110" v="17468" actId="20577"/>
        <pc:sldMkLst>
          <pc:docMk/>
          <pc:sldMk cId="3318565157" sldId="323"/>
        </pc:sldMkLst>
        <pc:spChg chg="add mod">
          <ac:chgData name="Maegen Peek Luka" userId="1e86db51-a533-4850-ae5e-e0ed7140e73c" providerId="ADAL" clId="{B9BAE64C-699E-4365-8332-1B479D3C4605}" dt="2023-09-18T15:00:01.110" v="17468" actId="20577"/>
          <ac:spMkLst>
            <pc:docMk/>
            <pc:sldMk cId="3318565157" sldId="323"/>
            <ac:spMk id="3" creationId="{CC68ED7F-5F7A-2CD6-B7CA-90E23AA39BA3}"/>
          </ac:spMkLst>
        </pc:spChg>
        <pc:spChg chg="add del mod">
          <ac:chgData name="Maegen Peek Luka" userId="1e86db51-a533-4850-ae5e-e0ed7140e73c" providerId="ADAL" clId="{B9BAE64C-699E-4365-8332-1B479D3C4605}" dt="2023-08-29T22:51:43.449" v="13172"/>
          <ac:spMkLst>
            <pc:docMk/>
            <pc:sldMk cId="3318565157" sldId="323"/>
            <ac:spMk id="4" creationId="{48B9B7DE-1263-CA37-2311-5358FF28D31F}"/>
          </ac:spMkLst>
        </pc:spChg>
      </pc:sldChg>
      <pc:sldChg chg="addSp modSp new mod">
        <pc:chgData name="Maegen Peek Luka" userId="1e86db51-a533-4850-ae5e-e0ed7140e73c" providerId="ADAL" clId="{B9BAE64C-699E-4365-8332-1B479D3C4605}" dt="2023-09-18T15:00:32.390" v="17482" actId="20577"/>
        <pc:sldMkLst>
          <pc:docMk/>
          <pc:sldMk cId="2078735122" sldId="324"/>
        </pc:sldMkLst>
        <pc:spChg chg="add mod">
          <ac:chgData name="Maegen Peek Luka" userId="1e86db51-a533-4850-ae5e-e0ed7140e73c" providerId="ADAL" clId="{B9BAE64C-699E-4365-8332-1B479D3C4605}" dt="2023-09-18T15:00:32.390" v="17482" actId="20577"/>
          <ac:spMkLst>
            <pc:docMk/>
            <pc:sldMk cId="2078735122" sldId="324"/>
            <ac:spMk id="3" creationId="{36C95C02-17D8-966C-BB6C-B7A3863E2C06}"/>
          </ac:spMkLst>
        </pc:spChg>
      </pc:sldChg>
      <pc:sldChg chg="addSp modSp new mod">
        <pc:chgData name="Maegen Peek Luka" userId="1e86db51-a533-4850-ae5e-e0ed7140e73c" providerId="ADAL" clId="{B9BAE64C-699E-4365-8332-1B479D3C4605}" dt="2023-08-29T22:53:39.145" v="13185" actId="1076"/>
        <pc:sldMkLst>
          <pc:docMk/>
          <pc:sldMk cId="1103906553" sldId="325"/>
        </pc:sldMkLst>
        <pc:spChg chg="add mod">
          <ac:chgData name="Maegen Peek Luka" userId="1e86db51-a533-4850-ae5e-e0ed7140e73c" providerId="ADAL" clId="{B9BAE64C-699E-4365-8332-1B479D3C4605}" dt="2023-08-29T22:53:39.145" v="13185" actId="1076"/>
          <ac:spMkLst>
            <pc:docMk/>
            <pc:sldMk cId="1103906553" sldId="325"/>
            <ac:spMk id="3" creationId="{27808A74-7E17-8E1D-2E40-491E9BFAE43F}"/>
          </ac:spMkLst>
        </pc:spChg>
        <pc:picChg chg="add mod">
          <ac:chgData name="Maegen Peek Luka" userId="1e86db51-a533-4850-ae5e-e0ed7140e73c" providerId="ADAL" clId="{B9BAE64C-699E-4365-8332-1B479D3C4605}" dt="2023-08-29T22:53:25.072" v="13182" actId="1076"/>
          <ac:picMkLst>
            <pc:docMk/>
            <pc:sldMk cId="1103906553" sldId="325"/>
            <ac:picMk id="5" creationId="{09DF1944-DB7B-4236-8579-94930BC2EA81}"/>
          </ac:picMkLst>
        </pc:picChg>
      </pc:sldChg>
      <pc:sldChg chg="addSp modSp new mod">
        <pc:chgData name="Maegen Peek Luka" userId="1e86db51-a533-4850-ae5e-e0ed7140e73c" providerId="ADAL" clId="{B9BAE64C-699E-4365-8332-1B479D3C4605}" dt="2023-08-30T23:29:27.646" v="17002" actId="115"/>
        <pc:sldMkLst>
          <pc:docMk/>
          <pc:sldMk cId="3091160719" sldId="326"/>
        </pc:sldMkLst>
        <pc:spChg chg="add mod">
          <ac:chgData name="Maegen Peek Luka" userId="1e86db51-a533-4850-ae5e-e0ed7140e73c" providerId="ADAL" clId="{B9BAE64C-699E-4365-8332-1B479D3C4605}" dt="2023-08-30T23:29:27.646" v="17002" actId="115"/>
          <ac:spMkLst>
            <pc:docMk/>
            <pc:sldMk cId="3091160719" sldId="326"/>
            <ac:spMk id="3" creationId="{F0932DF6-DBDA-77BA-A975-5CD10D731A16}"/>
          </ac:spMkLst>
        </pc:spChg>
      </pc:sldChg>
      <pc:sldChg chg="addSp modSp new mod">
        <pc:chgData name="Maegen Peek Luka" userId="1e86db51-a533-4850-ae5e-e0ed7140e73c" providerId="ADAL" clId="{B9BAE64C-699E-4365-8332-1B479D3C4605}" dt="2023-08-29T22:59:23.439" v="14174" actId="20577"/>
        <pc:sldMkLst>
          <pc:docMk/>
          <pc:sldMk cId="201581277" sldId="327"/>
        </pc:sldMkLst>
        <pc:spChg chg="add mod">
          <ac:chgData name="Maegen Peek Luka" userId="1e86db51-a533-4850-ae5e-e0ed7140e73c" providerId="ADAL" clId="{B9BAE64C-699E-4365-8332-1B479D3C4605}" dt="2023-08-29T22:59:23.439" v="14174" actId="20577"/>
          <ac:spMkLst>
            <pc:docMk/>
            <pc:sldMk cId="201581277" sldId="327"/>
            <ac:spMk id="2" creationId="{CFD6CB7F-6975-F041-6C32-920622E473E4}"/>
          </ac:spMkLst>
        </pc:spChg>
      </pc:sldChg>
      <pc:sldChg chg="addSp modSp new mod">
        <pc:chgData name="Maegen Peek Luka" userId="1e86db51-a533-4850-ae5e-e0ed7140e73c" providerId="ADAL" clId="{B9BAE64C-699E-4365-8332-1B479D3C4605}" dt="2023-08-31T15:15:35.227" v="17265" actId="13926"/>
        <pc:sldMkLst>
          <pc:docMk/>
          <pc:sldMk cId="125867967" sldId="328"/>
        </pc:sldMkLst>
        <pc:spChg chg="add mod">
          <ac:chgData name="Maegen Peek Luka" userId="1e86db51-a533-4850-ae5e-e0ed7140e73c" providerId="ADAL" clId="{B9BAE64C-699E-4365-8332-1B479D3C4605}" dt="2023-08-31T15:15:35.227" v="17265" actId="13926"/>
          <ac:spMkLst>
            <pc:docMk/>
            <pc:sldMk cId="125867967" sldId="328"/>
            <ac:spMk id="3" creationId="{1E34B791-C851-5636-5F8B-25F4847D7201}"/>
          </ac:spMkLst>
        </pc:spChg>
      </pc:sldChg>
      <pc:sldChg chg="addSp modSp new mod setBg">
        <pc:chgData name="Maegen Peek Luka" userId="1e86db51-a533-4850-ae5e-e0ed7140e73c" providerId="ADAL" clId="{B9BAE64C-699E-4365-8332-1B479D3C4605}" dt="2023-08-29T23:01:49.500" v="14188" actId="26606"/>
        <pc:sldMkLst>
          <pc:docMk/>
          <pc:sldMk cId="3169862012" sldId="329"/>
        </pc:sldMkLst>
        <pc:spChg chg="add">
          <ac:chgData name="Maegen Peek Luka" userId="1e86db51-a533-4850-ae5e-e0ed7140e73c" providerId="ADAL" clId="{B9BAE64C-699E-4365-8332-1B479D3C4605}" dt="2023-08-29T23:01:49.500" v="14188" actId="26606"/>
          <ac:spMkLst>
            <pc:docMk/>
            <pc:sldMk cId="3169862012" sldId="329"/>
            <ac:spMk id="8" creationId="{C83A5C14-ED91-4CD1-809E-D29FF97C9AF5}"/>
          </ac:spMkLst>
        </pc:spChg>
        <pc:spChg chg="add">
          <ac:chgData name="Maegen Peek Luka" userId="1e86db51-a533-4850-ae5e-e0ed7140e73c" providerId="ADAL" clId="{B9BAE64C-699E-4365-8332-1B479D3C4605}" dt="2023-08-29T23:01:49.500" v="14188" actId="26606"/>
          <ac:spMkLst>
            <pc:docMk/>
            <pc:sldMk cId="3169862012" sldId="329"/>
            <ac:spMk id="10" creationId="{56065185-5C34-4F86-AA96-AA4D065B0EF4}"/>
          </ac:spMkLst>
        </pc:spChg>
        <pc:picChg chg="add mod">
          <ac:chgData name="Maegen Peek Luka" userId="1e86db51-a533-4850-ae5e-e0ed7140e73c" providerId="ADAL" clId="{B9BAE64C-699E-4365-8332-1B479D3C4605}" dt="2023-08-29T23:01:49.500" v="14188" actId="26606"/>
          <ac:picMkLst>
            <pc:docMk/>
            <pc:sldMk cId="3169862012" sldId="329"/>
            <ac:picMk id="3" creationId="{750CC219-652C-1548-F3AB-04487DCD973B}"/>
          </ac:picMkLst>
        </pc:picChg>
      </pc:sldChg>
      <pc:sldChg chg="addSp delSp modSp new mod modAnim">
        <pc:chgData name="Maegen Peek Luka" userId="1e86db51-a533-4850-ae5e-e0ed7140e73c" providerId="ADAL" clId="{B9BAE64C-699E-4365-8332-1B479D3C4605}" dt="2023-08-31T15:16:53.802" v="17271"/>
        <pc:sldMkLst>
          <pc:docMk/>
          <pc:sldMk cId="2127057684" sldId="330"/>
        </pc:sldMkLst>
        <pc:spChg chg="add mod">
          <ac:chgData name="Maegen Peek Luka" userId="1e86db51-a533-4850-ae5e-e0ed7140e73c" providerId="ADAL" clId="{B9BAE64C-699E-4365-8332-1B479D3C4605}" dt="2023-08-31T15:16:31.580" v="17268" actId="20577"/>
          <ac:spMkLst>
            <pc:docMk/>
            <pc:sldMk cId="2127057684" sldId="330"/>
            <ac:spMk id="2" creationId="{26DB49D3-0A97-0779-425D-C33A4E4AEBD5}"/>
          </ac:spMkLst>
        </pc:spChg>
        <pc:spChg chg="add del mod">
          <ac:chgData name="Maegen Peek Luka" userId="1e86db51-a533-4850-ae5e-e0ed7140e73c" providerId="ADAL" clId="{B9BAE64C-699E-4365-8332-1B479D3C4605}" dt="2023-08-30T23:13:01.190" v="16152"/>
          <ac:spMkLst>
            <pc:docMk/>
            <pc:sldMk cId="2127057684" sldId="330"/>
            <ac:spMk id="3" creationId="{07840221-90E4-1E0C-F214-51A025379668}"/>
          </ac:spMkLst>
        </pc:spChg>
        <pc:picChg chg="add mod">
          <ac:chgData name="Maegen Peek Luka" userId="1e86db51-a533-4850-ae5e-e0ed7140e73c" providerId="ADAL" clId="{B9BAE64C-699E-4365-8332-1B479D3C4605}" dt="2023-08-30T23:11:46.172" v="16126" actId="14100"/>
          <ac:picMkLst>
            <pc:docMk/>
            <pc:sldMk cId="2127057684" sldId="330"/>
            <ac:picMk id="5" creationId="{7A2DA475-5063-BA1E-8969-E5665CA35815}"/>
          </ac:picMkLst>
        </pc:picChg>
      </pc:sldChg>
      <pc:sldChg chg="addSp modSp new mod modAnim">
        <pc:chgData name="Maegen Peek Luka" userId="1e86db51-a533-4850-ae5e-e0ed7140e73c" providerId="ADAL" clId="{B9BAE64C-699E-4365-8332-1B479D3C4605}" dt="2023-08-30T16:26:48.097" v="14952"/>
        <pc:sldMkLst>
          <pc:docMk/>
          <pc:sldMk cId="2072045909" sldId="331"/>
        </pc:sldMkLst>
        <pc:spChg chg="add mod">
          <ac:chgData name="Maegen Peek Luka" userId="1e86db51-a533-4850-ae5e-e0ed7140e73c" providerId="ADAL" clId="{B9BAE64C-699E-4365-8332-1B479D3C4605}" dt="2023-08-30T16:26:34.399" v="14949" actId="1076"/>
          <ac:spMkLst>
            <pc:docMk/>
            <pc:sldMk cId="2072045909" sldId="331"/>
            <ac:spMk id="3" creationId="{F37585AD-3CF4-49D2-49B3-9FCD7A762878}"/>
          </ac:spMkLst>
        </pc:spChg>
        <pc:picChg chg="add mod">
          <ac:chgData name="Maegen Peek Luka" userId="1e86db51-a533-4850-ae5e-e0ed7140e73c" providerId="ADAL" clId="{B9BAE64C-699E-4365-8332-1B479D3C4605}" dt="2023-08-30T16:26:41.152" v="14951" actId="1076"/>
          <ac:picMkLst>
            <pc:docMk/>
            <pc:sldMk cId="2072045909" sldId="331"/>
            <ac:picMk id="4" creationId="{284641C7-C8EB-F505-BFF7-2A33CD521A35}"/>
          </ac:picMkLst>
        </pc:picChg>
      </pc:sldChg>
      <pc:sldChg chg="addSp delSp modSp new mod modAnim">
        <pc:chgData name="Maegen Peek Luka" userId="1e86db51-a533-4850-ae5e-e0ed7140e73c" providerId="ADAL" clId="{B9BAE64C-699E-4365-8332-1B479D3C4605}" dt="2023-08-30T16:35:50.114" v="15392" actId="20577"/>
        <pc:sldMkLst>
          <pc:docMk/>
          <pc:sldMk cId="1857401475" sldId="332"/>
        </pc:sldMkLst>
        <pc:spChg chg="add mod">
          <ac:chgData name="Maegen Peek Luka" userId="1e86db51-a533-4850-ae5e-e0ed7140e73c" providerId="ADAL" clId="{B9BAE64C-699E-4365-8332-1B479D3C4605}" dt="2023-08-30T16:35:50.114" v="15392" actId="20577"/>
          <ac:spMkLst>
            <pc:docMk/>
            <pc:sldMk cId="1857401475" sldId="332"/>
            <ac:spMk id="2" creationId="{09C0AC69-7834-D9F5-E3AE-55051595D800}"/>
          </ac:spMkLst>
        </pc:spChg>
        <pc:picChg chg="add del mod">
          <ac:chgData name="Maegen Peek Luka" userId="1e86db51-a533-4850-ae5e-e0ed7140e73c" providerId="ADAL" clId="{B9BAE64C-699E-4365-8332-1B479D3C4605}" dt="2023-08-30T16:32:47.976" v="15250" actId="478"/>
          <ac:picMkLst>
            <pc:docMk/>
            <pc:sldMk cId="1857401475" sldId="332"/>
            <ac:picMk id="4" creationId="{CC4561C1-CE83-A31C-2BF8-F8170AA4F109}"/>
          </ac:picMkLst>
        </pc:picChg>
        <pc:picChg chg="add mod">
          <ac:chgData name="Maegen Peek Luka" userId="1e86db51-a533-4850-ae5e-e0ed7140e73c" providerId="ADAL" clId="{B9BAE64C-699E-4365-8332-1B479D3C4605}" dt="2023-08-30T16:34:46.797" v="15364" actId="1076"/>
          <ac:picMkLst>
            <pc:docMk/>
            <pc:sldMk cId="1857401475" sldId="332"/>
            <ac:picMk id="6" creationId="{52D541C6-B702-5BB8-1A50-474184FB4C62}"/>
          </ac:picMkLst>
        </pc:picChg>
      </pc:sldChg>
      <pc:sldChg chg="addSp modSp new mod">
        <pc:chgData name="Maegen Peek Luka" userId="1e86db51-a533-4850-ae5e-e0ed7140e73c" providerId="ADAL" clId="{B9BAE64C-699E-4365-8332-1B479D3C4605}" dt="2023-08-31T14:30:01.336" v="17042" actId="18131"/>
        <pc:sldMkLst>
          <pc:docMk/>
          <pc:sldMk cId="1667925268" sldId="333"/>
        </pc:sldMkLst>
        <pc:picChg chg="add mod modCrop">
          <ac:chgData name="Maegen Peek Luka" userId="1e86db51-a533-4850-ae5e-e0ed7140e73c" providerId="ADAL" clId="{B9BAE64C-699E-4365-8332-1B479D3C4605}" dt="2023-08-31T14:30:01.336" v="17042" actId="18131"/>
          <ac:picMkLst>
            <pc:docMk/>
            <pc:sldMk cId="1667925268" sldId="333"/>
            <ac:picMk id="3" creationId="{3E8910D2-653E-FEBF-7363-3A03D128A448}"/>
          </ac:picMkLst>
        </pc:picChg>
      </pc:sldChg>
      <pc:sldChg chg="addSp modSp new mod">
        <pc:chgData name="Maegen Peek Luka" userId="1e86db51-a533-4850-ae5e-e0ed7140e73c" providerId="ADAL" clId="{B9BAE64C-699E-4365-8332-1B479D3C4605}" dt="2023-08-30T18:09:37.444" v="15495" actId="14100"/>
        <pc:sldMkLst>
          <pc:docMk/>
          <pc:sldMk cId="2393773030" sldId="334"/>
        </pc:sldMkLst>
        <pc:spChg chg="add mod">
          <ac:chgData name="Maegen Peek Luka" userId="1e86db51-a533-4850-ae5e-e0ed7140e73c" providerId="ADAL" clId="{B9BAE64C-699E-4365-8332-1B479D3C4605}" dt="2023-08-30T18:09:27.622" v="15493" actId="1076"/>
          <ac:spMkLst>
            <pc:docMk/>
            <pc:sldMk cId="2393773030" sldId="334"/>
            <ac:spMk id="4" creationId="{7F3EED51-7F7E-605A-DD40-E913BEEDBF21}"/>
          </ac:spMkLst>
        </pc:spChg>
        <pc:picChg chg="add mod">
          <ac:chgData name="Maegen Peek Luka" userId="1e86db51-a533-4850-ae5e-e0ed7140e73c" providerId="ADAL" clId="{B9BAE64C-699E-4365-8332-1B479D3C4605}" dt="2023-08-30T18:09:37.444" v="15495" actId="14100"/>
          <ac:picMkLst>
            <pc:docMk/>
            <pc:sldMk cId="2393773030" sldId="334"/>
            <ac:picMk id="3" creationId="{0BC5175A-89DC-FBB7-5616-DF3872A1CA86}"/>
          </ac:picMkLst>
        </pc:picChg>
      </pc:sldChg>
      <pc:sldChg chg="addSp delSp modSp new mod modAnim">
        <pc:chgData name="Maegen Peek Luka" userId="1e86db51-a533-4850-ae5e-e0ed7140e73c" providerId="ADAL" clId="{B9BAE64C-699E-4365-8332-1B479D3C4605}" dt="2023-08-30T22:54:20.051" v="16037"/>
        <pc:sldMkLst>
          <pc:docMk/>
          <pc:sldMk cId="3902842757" sldId="335"/>
        </pc:sldMkLst>
        <pc:spChg chg="add del mod">
          <ac:chgData name="Maegen Peek Luka" userId="1e86db51-a533-4850-ae5e-e0ed7140e73c" providerId="ADAL" clId="{B9BAE64C-699E-4365-8332-1B479D3C4605}" dt="2023-08-30T22:53:59.186" v="16035" actId="20577"/>
          <ac:spMkLst>
            <pc:docMk/>
            <pc:sldMk cId="3902842757" sldId="335"/>
            <ac:spMk id="3" creationId="{E01D78DB-90DF-7D5D-9671-1DD5BA712E48}"/>
          </ac:spMkLst>
        </pc:spChg>
        <pc:picChg chg="add mod">
          <ac:chgData name="Maegen Peek Luka" userId="1e86db51-a533-4850-ae5e-e0ed7140e73c" providerId="ADAL" clId="{B9BAE64C-699E-4365-8332-1B479D3C4605}" dt="2023-08-30T22:53:26.882" v="16023" actId="1076"/>
          <ac:picMkLst>
            <pc:docMk/>
            <pc:sldMk cId="3902842757" sldId="335"/>
            <ac:picMk id="5" creationId="{E5413052-A9E0-2068-6328-3037D176213F}"/>
          </ac:picMkLst>
        </pc:picChg>
      </pc:sldChg>
      <pc:sldChg chg="addSp modSp new mod">
        <pc:chgData name="Maegen Peek Luka" userId="1e86db51-a533-4850-ae5e-e0ed7140e73c" providerId="ADAL" clId="{B9BAE64C-699E-4365-8332-1B479D3C4605}" dt="2023-09-26T19:39:34.826" v="17775" actId="1076"/>
        <pc:sldMkLst>
          <pc:docMk/>
          <pc:sldMk cId="3134457618" sldId="336"/>
        </pc:sldMkLst>
        <pc:spChg chg="add mod">
          <ac:chgData name="Maegen Peek Luka" userId="1e86db51-a533-4850-ae5e-e0ed7140e73c" providerId="ADAL" clId="{B9BAE64C-699E-4365-8332-1B479D3C4605}" dt="2023-09-26T19:39:34.826" v="17775" actId="1076"/>
          <ac:spMkLst>
            <pc:docMk/>
            <pc:sldMk cId="3134457618" sldId="336"/>
            <ac:spMk id="3" creationId="{406EAD22-624D-19C0-4ECE-5CA155A65223}"/>
          </ac:spMkLst>
        </pc:spChg>
      </pc:sldChg>
      <pc:sldChg chg="addSp delSp modSp new mod">
        <pc:chgData name="Maegen Peek Luka" userId="1e86db51-a533-4850-ae5e-e0ed7140e73c" providerId="ADAL" clId="{B9BAE64C-699E-4365-8332-1B479D3C4605}" dt="2023-09-26T19:38:21.575" v="17723" actId="20577"/>
        <pc:sldMkLst>
          <pc:docMk/>
          <pc:sldMk cId="1508297700" sldId="337"/>
        </pc:sldMkLst>
        <pc:spChg chg="add mod">
          <ac:chgData name="Maegen Peek Luka" userId="1e86db51-a533-4850-ae5e-e0ed7140e73c" providerId="ADAL" clId="{B9BAE64C-699E-4365-8332-1B479D3C4605}" dt="2023-09-26T19:38:21.575" v="17723" actId="20577"/>
          <ac:spMkLst>
            <pc:docMk/>
            <pc:sldMk cId="1508297700" sldId="337"/>
            <ac:spMk id="3" creationId="{DBCDDC4E-BBE7-69A6-0A18-C27E0F6E977D}"/>
          </ac:spMkLst>
        </pc:spChg>
        <pc:spChg chg="add del mod">
          <ac:chgData name="Maegen Peek Luka" userId="1e86db51-a533-4850-ae5e-e0ed7140e73c" providerId="ADAL" clId="{B9BAE64C-699E-4365-8332-1B479D3C4605}" dt="2023-08-30T23:28:19.734" v="16943"/>
          <ac:spMkLst>
            <pc:docMk/>
            <pc:sldMk cId="1508297700" sldId="337"/>
            <ac:spMk id="5" creationId="{A36EEFBB-85C3-BAAC-7EFC-3C06A80FC646}"/>
          </ac:spMkLst>
        </pc:spChg>
      </pc:sldChg>
      <pc:sldChg chg="new del">
        <pc:chgData name="Maegen Peek Luka" userId="1e86db51-a533-4850-ae5e-e0ed7140e73c" providerId="ADAL" clId="{B9BAE64C-699E-4365-8332-1B479D3C4605}" dt="2023-08-31T14:25:06.215" v="17032" actId="680"/>
        <pc:sldMkLst>
          <pc:docMk/>
          <pc:sldMk cId="1593195023" sldId="338"/>
        </pc:sldMkLst>
      </pc:sldChg>
      <pc:sldChg chg="new del">
        <pc:chgData name="Maegen Peek Luka" userId="1e86db51-a533-4850-ae5e-e0ed7140e73c" providerId="ADAL" clId="{B9BAE64C-699E-4365-8332-1B479D3C4605}" dt="2023-09-22T19:05:01.562" v="17579" actId="47"/>
        <pc:sldMkLst>
          <pc:docMk/>
          <pc:sldMk cId="3091554732" sldId="338"/>
        </pc:sldMkLst>
      </pc:sldChg>
      <pc:sldChg chg="new del">
        <pc:chgData name="Maegen Peek Luka" userId="1e86db51-a533-4850-ae5e-e0ed7140e73c" providerId="ADAL" clId="{B9BAE64C-699E-4365-8332-1B479D3C4605}" dt="2023-09-22T19:05:01.562" v="17579" actId="47"/>
        <pc:sldMkLst>
          <pc:docMk/>
          <pc:sldMk cId="461365817" sldId="339"/>
        </pc:sldMkLst>
      </pc:sldChg>
    </pc:docChg>
  </pc:docChgLst>
  <pc:docChgLst>
    <pc:chgData name="Paola Lusardi" userId="S::lusardi@newsomelaw.com::92792c0b-05fa-4a23-b721-ccd4756ab551" providerId="AD" clId="Web-{384552C7-6E0D-968B-7777-1BD3EB2BF276}"/>
    <pc:docChg chg="modSld">
      <pc:chgData name="Paola Lusardi" userId="S::lusardi@newsomelaw.com::92792c0b-05fa-4a23-b721-ccd4756ab551" providerId="AD" clId="Web-{384552C7-6E0D-968B-7777-1BD3EB2BF276}" dt="2023-08-31T14:26:28.175" v="6" actId="1076"/>
      <pc:docMkLst>
        <pc:docMk/>
      </pc:docMkLst>
      <pc:sldChg chg="modSp">
        <pc:chgData name="Paola Lusardi" userId="S::lusardi@newsomelaw.com::92792c0b-05fa-4a23-b721-ccd4756ab551" providerId="AD" clId="Web-{384552C7-6E0D-968B-7777-1BD3EB2BF276}" dt="2023-08-31T14:26:28.175" v="6" actId="1076"/>
        <pc:sldMkLst>
          <pc:docMk/>
          <pc:sldMk cId="1667925268" sldId="333"/>
        </pc:sldMkLst>
        <pc:picChg chg="mod">
          <ac:chgData name="Paola Lusardi" userId="S::lusardi@newsomelaw.com::92792c0b-05fa-4a23-b721-ccd4756ab551" providerId="AD" clId="Web-{384552C7-6E0D-968B-7777-1BD3EB2BF276}" dt="2023-08-31T14:26:28.175" v="6" actId="1076"/>
          <ac:picMkLst>
            <pc:docMk/>
            <pc:sldMk cId="1667925268" sldId="333"/>
            <ac:picMk id="3" creationId="{3E8910D2-653E-FEBF-7363-3A03D128A448}"/>
          </ac:picMkLst>
        </pc:picChg>
      </pc:sldChg>
    </pc:docChg>
  </pc:docChgLst>
  <pc:docChgLst>
    <pc:chgData name="Paola Lusardi" userId="S::lusardi@newsomelaw.com::92792c0b-05fa-4a23-b721-ccd4756ab551" providerId="AD" clId="Web-{E66DB418-A487-93B4-8146-EBB1185029E9}"/>
    <pc:docChg chg="modSld">
      <pc:chgData name="Paola Lusardi" userId="S::lusardi@newsomelaw.com::92792c0b-05fa-4a23-b721-ccd4756ab551" providerId="AD" clId="Web-{E66DB418-A487-93B4-8146-EBB1185029E9}" dt="2023-08-31T13:55:29.031" v="1" actId="20577"/>
      <pc:docMkLst>
        <pc:docMk/>
      </pc:docMkLst>
      <pc:sldChg chg="modSp">
        <pc:chgData name="Paola Lusardi" userId="S::lusardi@newsomelaw.com::92792c0b-05fa-4a23-b721-ccd4756ab551" providerId="AD" clId="Web-{E66DB418-A487-93B4-8146-EBB1185029E9}" dt="2023-08-31T13:55:29.031" v="1" actId="20577"/>
        <pc:sldMkLst>
          <pc:docMk/>
          <pc:sldMk cId="1857401475" sldId="332"/>
        </pc:sldMkLst>
        <pc:spChg chg="mod">
          <ac:chgData name="Paola Lusardi" userId="S::lusardi@newsomelaw.com::92792c0b-05fa-4a23-b721-ccd4756ab551" providerId="AD" clId="Web-{E66DB418-A487-93B4-8146-EBB1185029E9}" dt="2023-08-31T13:55:29.031" v="1" actId="20577"/>
          <ac:spMkLst>
            <pc:docMk/>
            <pc:sldMk cId="1857401475" sldId="332"/>
            <ac:spMk id="2" creationId="{09C0AC69-7834-D9F5-E3AE-55051595D8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D7D6-8D87-0742-3C14-F83E66EDDC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1C0B26-85E1-40D8-9689-4C4FA36D2E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284482-1F08-9CB0-0317-4A1530091CD0}"/>
              </a:ext>
            </a:extLst>
          </p:cNvPr>
          <p:cNvSpPr>
            <a:spLocks noGrp="1"/>
          </p:cNvSpPr>
          <p:nvPr>
            <p:ph type="dt" sz="half" idx="10"/>
          </p:nvPr>
        </p:nvSpPr>
        <p:spPr/>
        <p:txBody>
          <a:bodyPr/>
          <a:lstStyle/>
          <a:p>
            <a:fld id="{2858505E-7A8D-47B6-842B-96DD63374959}" type="datetimeFigureOut">
              <a:rPr lang="en-US" smtClean="0"/>
              <a:t>11/17/2023</a:t>
            </a:fld>
            <a:endParaRPr lang="en-US"/>
          </a:p>
        </p:txBody>
      </p:sp>
      <p:sp>
        <p:nvSpPr>
          <p:cNvPr id="5" name="Footer Placeholder 4">
            <a:extLst>
              <a:ext uri="{FF2B5EF4-FFF2-40B4-BE49-F238E27FC236}">
                <a16:creationId xmlns:a16="http://schemas.microsoft.com/office/drawing/2014/main" id="{93322192-0204-0263-F225-3A3BD3D48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FABBDA-161F-B70D-A158-EAF1DF3B80B2}"/>
              </a:ext>
            </a:extLst>
          </p:cNvPr>
          <p:cNvSpPr>
            <a:spLocks noGrp="1"/>
          </p:cNvSpPr>
          <p:nvPr>
            <p:ph type="sldNum" sz="quarter" idx="12"/>
          </p:nvPr>
        </p:nvSpPr>
        <p:spPr/>
        <p:txBody>
          <a:bodyPr/>
          <a:lstStyle/>
          <a:p>
            <a:fld id="{ACA6298D-AAB0-4AC4-8BB0-15662A8C90BA}" type="slidenum">
              <a:rPr lang="en-US" smtClean="0"/>
              <a:t>‹#›</a:t>
            </a:fld>
            <a:endParaRPr lang="en-US"/>
          </a:p>
        </p:txBody>
      </p:sp>
    </p:spTree>
    <p:extLst>
      <p:ext uri="{BB962C8B-B14F-4D97-AF65-F5344CB8AC3E}">
        <p14:creationId xmlns:p14="http://schemas.microsoft.com/office/powerpoint/2010/main" val="4139398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4C343-0F93-B6B1-257B-A97CBE8507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70E212-B84A-BC40-9742-639817D5F5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697ADD-69B7-7392-23C7-5929E904FF40}"/>
              </a:ext>
            </a:extLst>
          </p:cNvPr>
          <p:cNvSpPr>
            <a:spLocks noGrp="1"/>
          </p:cNvSpPr>
          <p:nvPr>
            <p:ph type="dt" sz="half" idx="10"/>
          </p:nvPr>
        </p:nvSpPr>
        <p:spPr/>
        <p:txBody>
          <a:bodyPr/>
          <a:lstStyle/>
          <a:p>
            <a:fld id="{2858505E-7A8D-47B6-842B-96DD63374959}" type="datetimeFigureOut">
              <a:rPr lang="en-US" smtClean="0"/>
              <a:t>11/17/2023</a:t>
            </a:fld>
            <a:endParaRPr lang="en-US"/>
          </a:p>
        </p:txBody>
      </p:sp>
      <p:sp>
        <p:nvSpPr>
          <p:cNvPr id="5" name="Footer Placeholder 4">
            <a:extLst>
              <a:ext uri="{FF2B5EF4-FFF2-40B4-BE49-F238E27FC236}">
                <a16:creationId xmlns:a16="http://schemas.microsoft.com/office/drawing/2014/main" id="{2383A323-E703-7DFA-0763-B7CCA5C39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63DCC-5EAE-36D3-EE45-2BBC59EDE196}"/>
              </a:ext>
            </a:extLst>
          </p:cNvPr>
          <p:cNvSpPr>
            <a:spLocks noGrp="1"/>
          </p:cNvSpPr>
          <p:nvPr>
            <p:ph type="sldNum" sz="quarter" idx="12"/>
          </p:nvPr>
        </p:nvSpPr>
        <p:spPr/>
        <p:txBody>
          <a:bodyPr/>
          <a:lstStyle/>
          <a:p>
            <a:fld id="{ACA6298D-AAB0-4AC4-8BB0-15662A8C90BA}" type="slidenum">
              <a:rPr lang="en-US" smtClean="0"/>
              <a:t>‹#›</a:t>
            </a:fld>
            <a:endParaRPr lang="en-US"/>
          </a:p>
        </p:txBody>
      </p:sp>
    </p:spTree>
    <p:extLst>
      <p:ext uri="{BB962C8B-B14F-4D97-AF65-F5344CB8AC3E}">
        <p14:creationId xmlns:p14="http://schemas.microsoft.com/office/powerpoint/2010/main" val="657532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2BD822-89EC-B183-C153-986D07E8AD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B62440-28DD-90D6-02D3-C0663FFC7F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D01CBB-B31F-947B-4C1E-7EE5A69B9E4A}"/>
              </a:ext>
            </a:extLst>
          </p:cNvPr>
          <p:cNvSpPr>
            <a:spLocks noGrp="1"/>
          </p:cNvSpPr>
          <p:nvPr>
            <p:ph type="dt" sz="half" idx="10"/>
          </p:nvPr>
        </p:nvSpPr>
        <p:spPr/>
        <p:txBody>
          <a:bodyPr/>
          <a:lstStyle/>
          <a:p>
            <a:fld id="{2858505E-7A8D-47B6-842B-96DD63374959}" type="datetimeFigureOut">
              <a:rPr lang="en-US" smtClean="0"/>
              <a:t>11/17/2023</a:t>
            </a:fld>
            <a:endParaRPr lang="en-US"/>
          </a:p>
        </p:txBody>
      </p:sp>
      <p:sp>
        <p:nvSpPr>
          <p:cNvPr id="5" name="Footer Placeholder 4">
            <a:extLst>
              <a:ext uri="{FF2B5EF4-FFF2-40B4-BE49-F238E27FC236}">
                <a16:creationId xmlns:a16="http://schemas.microsoft.com/office/drawing/2014/main" id="{009779AE-14C8-0474-6283-BD49A3E43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3DD244-B82E-8680-54A8-9D0DDD6C89AE}"/>
              </a:ext>
            </a:extLst>
          </p:cNvPr>
          <p:cNvSpPr>
            <a:spLocks noGrp="1"/>
          </p:cNvSpPr>
          <p:nvPr>
            <p:ph type="sldNum" sz="quarter" idx="12"/>
          </p:nvPr>
        </p:nvSpPr>
        <p:spPr/>
        <p:txBody>
          <a:bodyPr/>
          <a:lstStyle/>
          <a:p>
            <a:fld id="{ACA6298D-AAB0-4AC4-8BB0-15662A8C90BA}" type="slidenum">
              <a:rPr lang="en-US" smtClean="0"/>
              <a:t>‹#›</a:t>
            </a:fld>
            <a:endParaRPr lang="en-US"/>
          </a:p>
        </p:txBody>
      </p:sp>
    </p:spTree>
    <p:extLst>
      <p:ext uri="{BB962C8B-B14F-4D97-AF65-F5344CB8AC3E}">
        <p14:creationId xmlns:p14="http://schemas.microsoft.com/office/powerpoint/2010/main" val="198862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E4DCD-5887-E517-F73D-9004743BF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949CAB-04E8-F76B-E3A1-11C7774900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1BEE5-CF54-52F6-11D6-C6C4F42071F6}"/>
              </a:ext>
            </a:extLst>
          </p:cNvPr>
          <p:cNvSpPr>
            <a:spLocks noGrp="1"/>
          </p:cNvSpPr>
          <p:nvPr>
            <p:ph type="dt" sz="half" idx="10"/>
          </p:nvPr>
        </p:nvSpPr>
        <p:spPr/>
        <p:txBody>
          <a:bodyPr/>
          <a:lstStyle/>
          <a:p>
            <a:fld id="{2858505E-7A8D-47B6-842B-96DD63374959}" type="datetimeFigureOut">
              <a:rPr lang="en-US" smtClean="0"/>
              <a:t>11/17/2023</a:t>
            </a:fld>
            <a:endParaRPr lang="en-US"/>
          </a:p>
        </p:txBody>
      </p:sp>
      <p:sp>
        <p:nvSpPr>
          <p:cNvPr id="5" name="Footer Placeholder 4">
            <a:extLst>
              <a:ext uri="{FF2B5EF4-FFF2-40B4-BE49-F238E27FC236}">
                <a16:creationId xmlns:a16="http://schemas.microsoft.com/office/drawing/2014/main" id="{8F7F8432-E8AD-AC0F-0724-EB81FA8E86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D7DD6-409D-07DE-A706-4EACC080F952}"/>
              </a:ext>
            </a:extLst>
          </p:cNvPr>
          <p:cNvSpPr>
            <a:spLocks noGrp="1"/>
          </p:cNvSpPr>
          <p:nvPr>
            <p:ph type="sldNum" sz="quarter" idx="12"/>
          </p:nvPr>
        </p:nvSpPr>
        <p:spPr/>
        <p:txBody>
          <a:bodyPr/>
          <a:lstStyle/>
          <a:p>
            <a:fld id="{ACA6298D-AAB0-4AC4-8BB0-15662A8C90BA}" type="slidenum">
              <a:rPr lang="en-US" smtClean="0"/>
              <a:t>‹#›</a:t>
            </a:fld>
            <a:endParaRPr lang="en-US"/>
          </a:p>
        </p:txBody>
      </p:sp>
    </p:spTree>
    <p:extLst>
      <p:ext uri="{BB962C8B-B14F-4D97-AF65-F5344CB8AC3E}">
        <p14:creationId xmlns:p14="http://schemas.microsoft.com/office/powerpoint/2010/main" val="4257920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E681-0210-8FFA-A66D-8A2D740D57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09E6E8-D77C-C653-40A2-663FA28B49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91CF68-912D-7A78-5704-F43FF216D1CF}"/>
              </a:ext>
            </a:extLst>
          </p:cNvPr>
          <p:cNvSpPr>
            <a:spLocks noGrp="1"/>
          </p:cNvSpPr>
          <p:nvPr>
            <p:ph type="dt" sz="half" idx="10"/>
          </p:nvPr>
        </p:nvSpPr>
        <p:spPr/>
        <p:txBody>
          <a:bodyPr/>
          <a:lstStyle/>
          <a:p>
            <a:fld id="{2858505E-7A8D-47B6-842B-96DD63374959}" type="datetimeFigureOut">
              <a:rPr lang="en-US" smtClean="0"/>
              <a:t>11/17/2023</a:t>
            </a:fld>
            <a:endParaRPr lang="en-US"/>
          </a:p>
        </p:txBody>
      </p:sp>
      <p:sp>
        <p:nvSpPr>
          <p:cNvPr id="5" name="Footer Placeholder 4">
            <a:extLst>
              <a:ext uri="{FF2B5EF4-FFF2-40B4-BE49-F238E27FC236}">
                <a16:creationId xmlns:a16="http://schemas.microsoft.com/office/drawing/2014/main" id="{E81BF11E-8545-CC37-DFB8-E5B95A457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D0750-52EB-B2BB-3D0D-5B86B8966184}"/>
              </a:ext>
            </a:extLst>
          </p:cNvPr>
          <p:cNvSpPr>
            <a:spLocks noGrp="1"/>
          </p:cNvSpPr>
          <p:nvPr>
            <p:ph type="sldNum" sz="quarter" idx="12"/>
          </p:nvPr>
        </p:nvSpPr>
        <p:spPr/>
        <p:txBody>
          <a:bodyPr/>
          <a:lstStyle/>
          <a:p>
            <a:fld id="{ACA6298D-AAB0-4AC4-8BB0-15662A8C90BA}" type="slidenum">
              <a:rPr lang="en-US" smtClean="0"/>
              <a:t>‹#›</a:t>
            </a:fld>
            <a:endParaRPr lang="en-US"/>
          </a:p>
        </p:txBody>
      </p:sp>
    </p:spTree>
    <p:extLst>
      <p:ext uri="{BB962C8B-B14F-4D97-AF65-F5344CB8AC3E}">
        <p14:creationId xmlns:p14="http://schemas.microsoft.com/office/powerpoint/2010/main" val="2592051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CDB0B-160F-8E74-90F5-90D9F2CCEB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969FBC-13A0-2BE0-2A54-81C4A30EE6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E979AC-784C-817B-BF9B-44A2447676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4027FE-0D9A-EBA2-1683-3798180A4A5F}"/>
              </a:ext>
            </a:extLst>
          </p:cNvPr>
          <p:cNvSpPr>
            <a:spLocks noGrp="1"/>
          </p:cNvSpPr>
          <p:nvPr>
            <p:ph type="dt" sz="half" idx="10"/>
          </p:nvPr>
        </p:nvSpPr>
        <p:spPr/>
        <p:txBody>
          <a:bodyPr/>
          <a:lstStyle/>
          <a:p>
            <a:fld id="{2858505E-7A8D-47B6-842B-96DD63374959}" type="datetimeFigureOut">
              <a:rPr lang="en-US" smtClean="0"/>
              <a:t>11/17/2023</a:t>
            </a:fld>
            <a:endParaRPr lang="en-US"/>
          </a:p>
        </p:txBody>
      </p:sp>
      <p:sp>
        <p:nvSpPr>
          <p:cNvPr id="6" name="Footer Placeholder 5">
            <a:extLst>
              <a:ext uri="{FF2B5EF4-FFF2-40B4-BE49-F238E27FC236}">
                <a16:creationId xmlns:a16="http://schemas.microsoft.com/office/drawing/2014/main" id="{0CB4DDAD-95CD-C517-4984-37C08036B1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19E2C7-9F9F-9C82-4C52-D068A6657920}"/>
              </a:ext>
            </a:extLst>
          </p:cNvPr>
          <p:cNvSpPr>
            <a:spLocks noGrp="1"/>
          </p:cNvSpPr>
          <p:nvPr>
            <p:ph type="sldNum" sz="quarter" idx="12"/>
          </p:nvPr>
        </p:nvSpPr>
        <p:spPr/>
        <p:txBody>
          <a:bodyPr/>
          <a:lstStyle/>
          <a:p>
            <a:fld id="{ACA6298D-AAB0-4AC4-8BB0-15662A8C90BA}" type="slidenum">
              <a:rPr lang="en-US" smtClean="0"/>
              <a:t>‹#›</a:t>
            </a:fld>
            <a:endParaRPr lang="en-US"/>
          </a:p>
        </p:txBody>
      </p:sp>
    </p:spTree>
    <p:extLst>
      <p:ext uri="{BB962C8B-B14F-4D97-AF65-F5344CB8AC3E}">
        <p14:creationId xmlns:p14="http://schemas.microsoft.com/office/powerpoint/2010/main" val="1356969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E6D7F-35DA-1C4B-4F93-A082BBE174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95B6B1-6C1C-F0DE-1277-AF2C972436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C92D6C-8C1D-E268-30E1-FA6ED4E57C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9B7C80-63F3-E2F0-1AA0-5481EB4EFC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78D6BB-166D-62A7-F672-8273C7C38B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C58CE3-E82A-F34E-9A9A-D8E7E11610D1}"/>
              </a:ext>
            </a:extLst>
          </p:cNvPr>
          <p:cNvSpPr>
            <a:spLocks noGrp="1"/>
          </p:cNvSpPr>
          <p:nvPr>
            <p:ph type="dt" sz="half" idx="10"/>
          </p:nvPr>
        </p:nvSpPr>
        <p:spPr/>
        <p:txBody>
          <a:bodyPr/>
          <a:lstStyle/>
          <a:p>
            <a:fld id="{2858505E-7A8D-47B6-842B-96DD63374959}" type="datetimeFigureOut">
              <a:rPr lang="en-US" smtClean="0"/>
              <a:t>11/17/2023</a:t>
            </a:fld>
            <a:endParaRPr lang="en-US"/>
          </a:p>
        </p:txBody>
      </p:sp>
      <p:sp>
        <p:nvSpPr>
          <p:cNvPr id="8" name="Footer Placeholder 7">
            <a:extLst>
              <a:ext uri="{FF2B5EF4-FFF2-40B4-BE49-F238E27FC236}">
                <a16:creationId xmlns:a16="http://schemas.microsoft.com/office/drawing/2014/main" id="{C87620FA-73CE-7FD3-86A1-E49325AF8B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450BE4-A8A6-07F4-BDA9-10ED641D2811}"/>
              </a:ext>
            </a:extLst>
          </p:cNvPr>
          <p:cNvSpPr>
            <a:spLocks noGrp="1"/>
          </p:cNvSpPr>
          <p:nvPr>
            <p:ph type="sldNum" sz="quarter" idx="12"/>
          </p:nvPr>
        </p:nvSpPr>
        <p:spPr/>
        <p:txBody>
          <a:bodyPr/>
          <a:lstStyle/>
          <a:p>
            <a:fld id="{ACA6298D-AAB0-4AC4-8BB0-15662A8C90BA}" type="slidenum">
              <a:rPr lang="en-US" smtClean="0"/>
              <a:t>‹#›</a:t>
            </a:fld>
            <a:endParaRPr lang="en-US"/>
          </a:p>
        </p:txBody>
      </p:sp>
    </p:spTree>
    <p:extLst>
      <p:ext uri="{BB962C8B-B14F-4D97-AF65-F5344CB8AC3E}">
        <p14:creationId xmlns:p14="http://schemas.microsoft.com/office/powerpoint/2010/main" val="216611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DF07-9FC9-37C6-1E12-BA1AED39FD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BE2D46-D878-4C1C-61F4-AD1136007613}"/>
              </a:ext>
            </a:extLst>
          </p:cNvPr>
          <p:cNvSpPr>
            <a:spLocks noGrp="1"/>
          </p:cNvSpPr>
          <p:nvPr>
            <p:ph type="dt" sz="half" idx="10"/>
          </p:nvPr>
        </p:nvSpPr>
        <p:spPr/>
        <p:txBody>
          <a:bodyPr/>
          <a:lstStyle/>
          <a:p>
            <a:fld id="{2858505E-7A8D-47B6-842B-96DD63374959}" type="datetimeFigureOut">
              <a:rPr lang="en-US" smtClean="0"/>
              <a:t>11/17/2023</a:t>
            </a:fld>
            <a:endParaRPr lang="en-US"/>
          </a:p>
        </p:txBody>
      </p:sp>
      <p:sp>
        <p:nvSpPr>
          <p:cNvPr id="4" name="Footer Placeholder 3">
            <a:extLst>
              <a:ext uri="{FF2B5EF4-FFF2-40B4-BE49-F238E27FC236}">
                <a16:creationId xmlns:a16="http://schemas.microsoft.com/office/drawing/2014/main" id="{E0E9C0DC-CF83-A3C0-27D6-08BE9777E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4E75B2-DEE6-810F-A1B7-6F277D3BD25B}"/>
              </a:ext>
            </a:extLst>
          </p:cNvPr>
          <p:cNvSpPr>
            <a:spLocks noGrp="1"/>
          </p:cNvSpPr>
          <p:nvPr>
            <p:ph type="sldNum" sz="quarter" idx="12"/>
          </p:nvPr>
        </p:nvSpPr>
        <p:spPr/>
        <p:txBody>
          <a:bodyPr/>
          <a:lstStyle/>
          <a:p>
            <a:fld id="{ACA6298D-AAB0-4AC4-8BB0-15662A8C90BA}" type="slidenum">
              <a:rPr lang="en-US" smtClean="0"/>
              <a:t>‹#›</a:t>
            </a:fld>
            <a:endParaRPr lang="en-US"/>
          </a:p>
        </p:txBody>
      </p:sp>
    </p:spTree>
    <p:extLst>
      <p:ext uri="{BB962C8B-B14F-4D97-AF65-F5344CB8AC3E}">
        <p14:creationId xmlns:p14="http://schemas.microsoft.com/office/powerpoint/2010/main" val="1668762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5270EC-7D81-2F8A-875F-6322A1EC4DEB}"/>
              </a:ext>
            </a:extLst>
          </p:cNvPr>
          <p:cNvSpPr>
            <a:spLocks noGrp="1"/>
          </p:cNvSpPr>
          <p:nvPr>
            <p:ph type="dt" sz="half" idx="10"/>
          </p:nvPr>
        </p:nvSpPr>
        <p:spPr/>
        <p:txBody>
          <a:bodyPr/>
          <a:lstStyle/>
          <a:p>
            <a:fld id="{2858505E-7A8D-47B6-842B-96DD63374959}" type="datetimeFigureOut">
              <a:rPr lang="en-US" smtClean="0"/>
              <a:t>11/17/2023</a:t>
            </a:fld>
            <a:endParaRPr lang="en-US"/>
          </a:p>
        </p:txBody>
      </p:sp>
      <p:sp>
        <p:nvSpPr>
          <p:cNvPr id="3" name="Footer Placeholder 2">
            <a:extLst>
              <a:ext uri="{FF2B5EF4-FFF2-40B4-BE49-F238E27FC236}">
                <a16:creationId xmlns:a16="http://schemas.microsoft.com/office/drawing/2014/main" id="{4C73E35D-AA20-F118-17AC-7626F824B5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E6868C-BC69-FAE8-D376-58EED1866476}"/>
              </a:ext>
            </a:extLst>
          </p:cNvPr>
          <p:cNvSpPr>
            <a:spLocks noGrp="1"/>
          </p:cNvSpPr>
          <p:nvPr>
            <p:ph type="sldNum" sz="quarter" idx="12"/>
          </p:nvPr>
        </p:nvSpPr>
        <p:spPr/>
        <p:txBody>
          <a:bodyPr/>
          <a:lstStyle/>
          <a:p>
            <a:fld id="{ACA6298D-AAB0-4AC4-8BB0-15662A8C90BA}" type="slidenum">
              <a:rPr lang="en-US" smtClean="0"/>
              <a:t>‹#›</a:t>
            </a:fld>
            <a:endParaRPr lang="en-US"/>
          </a:p>
        </p:txBody>
      </p:sp>
    </p:spTree>
    <p:extLst>
      <p:ext uri="{BB962C8B-B14F-4D97-AF65-F5344CB8AC3E}">
        <p14:creationId xmlns:p14="http://schemas.microsoft.com/office/powerpoint/2010/main" val="843017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24410-5D3C-2E89-9F3D-07F9882125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2971D0-9700-DB9E-887F-030F40F5E0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7A7E1E-DDFB-625F-09CC-DC6B01EB3E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DD6D29-A04A-C687-8957-67DA2C815AFD}"/>
              </a:ext>
            </a:extLst>
          </p:cNvPr>
          <p:cNvSpPr>
            <a:spLocks noGrp="1"/>
          </p:cNvSpPr>
          <p:nvPr>
            <p:ph type="dt" sz="half" idx="10"/>
          </p:nvPr>
        </p:nvSpPr>
        <p:spPr/>
        <p:txBody>
          <a:bodyPr/>
          <a:lstStyle/>
          <a:p>
            <a:fld id="{2858505E-7A8D-47B6-842B-96DD63374959}" type="datetimeFigureOut">
              <a:rPr lang="en-US" smtClean="0"/>
              <a:t>11/17/2023</a:t>
            </a:fld>
            <a:endParaRPr lang="en-US"/>
          </a:p>
        </p:txBody>
      </p:sp>
      <p:sp>
        <p:nvSpPr>
          <p:cNvPr id="6" name="Footer Placeholder 5">
            <a:extLst>
              <a:ext uri="{FF2B5EF4-FFF2-40B4-BE49-F238E27FC236}">
                <a16:creationId xmlns:a16="http://schemas.microsoft.com/office/drawing/2014/main" id="{40659C95-346A-4E95-E99B-306D0967F1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F11ED5-89C1-C6C4-C019-B6962CA0E084}"/>
              </a:ext>
            </a:extLst>
          </p:cNvPr>
          <p:cNvSpPr>
            <a:spLocks noGrp="1"/>
          </p:cNvSpPr>
          <p:nvPr>
            <p:ph type="sldNum" sz="quarter" idx="12"/>
          </p:nvPr>
        </p:nvSpPr>
        <p:spPr/>
        <p:txBody>
          <a:bodyPr/>
          <a:lstStyle/>
          <a:p>
            <a:fld id="{ACA6298D-AAB0-4AC4-8BB0-15662A8C90BA}" type="slidenum">
              <a:rPr lang="en-US" smtClean="0"/>
              <a:t>‹#›</a:t>
            </a:fld>
            <a:endParaRPr lang="en-US"/>
          </a:p>
        </p:txBody>
      </p:sp>
    </p:spTree>
    <p:extLst>
      <p:ext uri="{BB962C8B-B14F-4D97-AF65-F5344CB8AC3E}">
        <p14:creationId xmlns:p14="http://schemas.microsoft.com/office/powerpoint/2010/main" val="3523220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468E3-5511-9B49-B831-FA74CFD0CC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BC509E-70EE-D90B-B13E-7978D2F930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B66BE3-0D98-DFD0-5350-021D22A02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CEBE4-9685-9969-774F-FF734EF05F5A}"/>
              </a:ext>
            </a:extLst>
          </p:cNvPr>
          <p:cNvSpPr>
            <a:spLocks noGrp="1"/>
          </p:cNvSpPr>
          <p:nvPr>
            <p:ph type="dt" sz="half" idx="10"/>
          </p:nvPr>
        </p:nvSpPr>
        <p:spPr/>
        <p:txBody>
          <a:bodyPr/>
          <a:lstStyle/>
          <a:p>
            <a:fld id="{2858505E-7A8D-47B6-842B-96DD63374959}" type="datetimeFigureOut">
              <a:rPr lang="en-US" smtClean="0"/>
              <a:t>11/17/2023</a:t>
            </a:fld>
            <a:endParaRPr lang="en-US"/>
          </a:p>
        </p:txBody>
      </p:sp>
      <p:sp>
        <p:nvSpPr>
          <p:cNvPr id="6" name="Footer Placeholder 5">
            <a:extLst>
              <a:ext uri="{FF2B5EF4-FFF2-40B4-BE49-F238E27FC236}">
                <a16:creationId xmlns:a16="http://schemas.microsoft.com/office/drawing/2014/main" id="{138AF414-F0A4-792A-027C-0D6F1C2611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0E1C4E-E277-63B2-9450-EA0CD74C7F4B}"/>
              </a:ext>
            </a:extLst>
          </p:cNvPr>
          <p:cNvSpPr>
            <a:spLocks noGrp="1"/>
          </p:cNvSpPr>
          <p:nvPr>
            <p:ph type="sldNum" sz="quarter" idx="12"/>
          </p:nvPr>
        </p:nvSpPr>
        <p:spPr/>
        <p:txBody>
          <a:bodyPr/>
          <a:lstStyle/>
          <a:p>
            <a:fld id="{ACA6298D-AAB0-4AC4-8BB0-15662A8C90BA}" type="slidenum">
              <a:rPr lang="en-US" smtClean="0"/>
              <a:t>‹#›</a:t>
            </a:fld>
            <a:endParaRPr lang="en-US"/>
          </a:p>
        </p:txBody>
      </p:sp>
    </p:spTree>
    <p:extLst>
      <p:ext uri="{BB962C8B-B14F-4D97-AF65-F5344CB8AC3E}">
        <p14:creationId xmlns:p14="http://schemas.microsoft.com/office/powerpoint/2010/main" val="214710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C6A0F-5E71-FD4E-07C3-6C7A77B56C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CE944B-010B-D4BD-9E64-B55B01BB53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BA4BFF-E7FF-5FB6-2E98-66DF7E790E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8505E-7A8D-47B6-842B-96DD63374959}" type="datetimeFigureOut">
              <a:rPr lang="en-US" smtClean="0"/>
              <a:t>11/17/2023</a:t>
            </a:fld>
            <a:endParaRPr lang="en-US"/>
          </a:p>
        </p:txBody>
      </p:sp>
      <p:sp>
        <p:nvSpPr>
          <p:cNvPr id="5" name="Footer Placeholder 4">
            <a:extLst>
              <a:ext uri="{FF2B5EF4-FFF2-40B4-BE49-F238E27FC236}">
                <a16:creationId xmlns:a16="http://schemas.microsoft.com/office/drawing/2014/main" id="{6CF06948-91D5-3297-2E5E-7D3A453368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BFFD6E-1835-4A73-1ED8-F5C438E513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6298D-AAB0-4AC4-8BB0-15662A8C90BA}" type="slidenum">
              <a:rPr lang="en-US" smtClean="0"/>
              <a:t>‹#›</a:t>
            </a:fld>
            <a:endParaRPr lang="en-US"/>
          </a:p>
        </p:txBody>
      </p:sp>
    </p:spTree>
    <p:extLst>
      <p:ext uri="{BB962C8B-B14F-4D97-AF65-F5344CB8AC3E}">
        <p14:creationId xmlns:p14="http://schemas.microsoft.com/office/powerpoint/2010/main" val="4204321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luka@newsomelaw.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0C5CD-E43C-1A71-F31A-CE38319DEF68}"/>
              </a:ext>
            </a:extLst>
          </p:cNvPr>
          <p:cNvSpPr>
            <a:spLocks noGrp="1"/>
          </p:cNvSpPr>
          <p:nvPr>
            <p:ph type="ctrTitle"/>
          </p:nvPr>
        </p:nvSpPr>
        <p:spPr>
          <a:xfrm>
            <a:off x="1042219" y="491611"/>
            <a:ext cx="10107562" cy="3775589"/>
          </a:xfrm>
        </p:spPr>
        <p:txBody>
          <a:bodyPr>
            <a:noAutofit/>
          </a:bodyPr>
          <a:lstStyle/>
          <a:p>
            <a:r>
              <a:rPr lang="en-US" b="1"/>
              <a:t>The First Batch </a:t>
            </a:r>
            <a:br>
              <a:rPr lang="en-US" b="1"/>
            </a:br>
            <a:r>
              <a:rPr lang="en-US" b="1"/>
              <a:t>of New Rules of Civil Procedure:</a:t>
            </a:r>
            <a:br>
              <a:rPr lang="en-US" b="1"/>
            </a:br>
            <a:r>
              <a:rPr lang="en-US" b="1"/>
              <a:t>The things you need to know</a:t>
            </a:r>
            <a:br>
              <a:rPr lang="en-US" b="1"/>
            </a:br>
            <a:r>
              <a:rPr lang="en-US" b="1"/>
              <a:t>Plus Track A vs Track B </a:t>
            </a:r>
          </a:p>
        </p:txBody>
      </p:sp>
      <p:sp>
        <p:nvSpPr>
          <p:cNvPr id="3" name="Subtitle 2">
            <a:extLst>
              <a:ext uri="{FF2B5EF4-FFF2-40B4-BE49-F238E27FC236}">
                <a16:creationId xmlns:a16="http://schemas.microsoft.com/office/drawing/2014/main" id="{107146CD-1245-BEA4-06D5-D81D1928A9E4}"/>
              </a:ext>
            </a:extLst>
          </p:cNvPr>
          <p:cNvSpPr>
            <a:spLocks noGrp="1"/>
          </p:cNvSpPr>
          <p:nvPr>
            <p:ph type="subTitle" idx="1"/>
          </p:nvPr>
        </p:nvSpPr>
        <p:spPr>
          <a:xfrm>
            <a:off x="1524000" y="4556052"/>
            <a:ext cx="9144000" cy="1655762"/>
          </a:xfrm>
        </p:spPr>
        <p:txBody>
          <a:bodyPr>
            <a:normAutofit lnSpcReduction="10000"/>
          </a:bodyPr>
          <a:lstStyle/>
          <a:p>
            <a:r>
              <a:rPr lang="en-US"/>
              <a:t>Maegen Peek Luka</a:t>
            </a:r>
          </a:p>
          <a:p>
            <a:r>
              <a:rPr lang="en-US"/>
              <a:t>Newsome Melton, PA</a:t>
            </a:r>
          </a:p>
          <a:p>
            <a:r>
              <a:rPr lang="en-US">
                <a:hlinkClick r:id="rId2"/>
              </a:rPr>
              <a:t>luka@newsomelaw.com</a:t>
            </a:r>
            <a:endParaRPr lang="en-US"/>
          </a:p>
          <a:p>
            <a:r>
              <a:rPr lang="en-US"/>
              <a:t>(407) 648-5977</a:t>
            </a:r>
          </a:p>
        </p:txBody>
      </p:sp>
    </p:spTree>
    <p:extLst>
      <p:ext uri="{BB962C8B-B14F-4D97-AF65-F5344CB8AC3E}">
        <p14:creationId xmlns:p14="http://schemas.microsoft.com/office/powerpoint/2010/main" val="2900644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7585AD-3CF4-49D2-49B3-9FCD7A762878}"/>
              </a:ext>
            </a:extLst>
          </p:cNvPr>
          <p:cNvSpPr txBox="1"/>
          <p:nvPr/>
        </p:nvSpPr>
        <p:spPr>
          <a:xfrm>
            <a:off x="2857057" y="330184"/>
            <a:ext cx="6477886" cy="1200329"/>
          </a:xfrm>
          <a:prstGeom prst="rect">
            <a:avLst/>
          </a:prstGeom>
          <a:noFill/>
        </p:spPr>
        <p:txBody>
          <a:bodyPr wrap="square">
            <a:spAutoFit/>
          </a:bodyPr>
          <a:lstStyle/>
          <a:p>
            <a:pPr algn="just"/>
            <a:r>
              <a:rPr lang="en-US" sz="3600"/>
              <a:t>This is a </a:t>
            </a:r>
            <a:r>
              <a:rPr lang="en-US" sz="7200"/>
              <a:t>HUGE</a:t>
            </a:r>
            <a:r>
              <a:rPr lang="en-US" sz="1800"/>
              <a:t> </a:t>
            </a:r>
            <a:r>
              <a:rPr lang="en-US" sz="3600"/>
              <a:t>opportunity!</a:t>
            </a:r>
            <a:endParaRPr lang="en-US" sz="3600">
              <a:cs typeface="Calibri" panose="020F0502020204030204"/>
            </a:endParaRPr>
          </a:p>
        </p:txBody>
      </p:sp>
      <p:pic>
        <p:nvPicPr>
          <p:cNvPr id="4" name="Picture 3">
            <a:extLst>
              <a:ext uri="{FF2B5EF4-FFF2-40B4-BE49-F238E27FC236}">
                <a16:creationId xmlns:a16="http://schemas.microsoft.com/office/drawing/2014/main" id="{284641C7-C8EB-F505-BFF7-2A33CD521A35}"/>
              </a:ext>
            </a:extLst>
          </p:cNvPr>
          <p:cNvPicPr>
            <a:picLocks noChangeAspect="1"/>
          </p:cNvPicPr>
          <p:nvPr/>
        </p:nvPicPr>
        <p:blipFill rotWithShape="1">
          <a:blip r:embed="rId2">
            <a:extLst>
              <a:ext uri="{28A0092B-C50C-407E-A947-70E740481C1C}">
                <a14:useLocalDpi xmlns:a14="http://schemas.microsoft.com/office/drawing/2010/main" val="0"/>
              </a:ext>
            </a:extLst>
          </a:blip>
          <a:srcRect l="4400" t="11649" r="2576"/>
          <a:stretch/>
        </p:blipFill>
        <p:spPr>
          <a:xfrm>
            <a:off x="1993490" y="1530513"/>
            <a:ext cx="8205020" cy="4802307"/>
          </a:xfrm>
          <a:prstGeom prst="rect">
            <a:avLst/>
          </a:prstGeom>
        </p:spPr>
      </p:pic>
    </p:spTree>
    <p:extLst>
      <p:ext uri="{BB962C8B-B14F-4D97-AF65-F5344CB8AC3E}">
        <p14:creationId xmlns:p14="http://schemas.microsoft.com/office/powerpoint/2010/main" val="207204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378D30-95E9-8589-8AB7-5966B95E39CA}"/>
              </a:ext>
            </a:extLst>
          </p:cNvPr>
          <p:cNvPicPr>
            <a:picLocks noChangeAspect="1"/>
          </p:cNvPicPr>
          <p:nvPr/>
        </p:nvPicPr>
        <p:blipFill rotWithShape="1">
          <a:blip r:embed="rId2">
            <a:extLst>
              <a:ext uri="{28A0092B-C50C-407E-A947-70E740481C1C}">
                <a14:useLocalDpi xmlns:a14="http://schemas.microsoft.com/office/drawing/2010/main" val="0"/>
              </a:ext>
            </a:extLst>
          </a:blip>
          <a:srcRect b="3535"/>
          <a:stretch/>
        </p:blipFill>
        <p:spPr>
          <a:xfrm>
            <a:off x="1872172" y="161138"/>
            <a:ext cx="8663966" cy="6535723"/>
          </a:xfrm>
          <a:prstGeom prst="rect">
            <a:avLst/>
          </a:prstGeom>
        </p:spPr>
      </p:pic>
    </p:spTree>
    <p:extLst>
      <p:ext uri="{BB962C8B-B14F-4D97-AF65-F5344CB8AC3E}">
        <p14:creationId xmlns:p14="http://schemas.microsoft.com/office/powerpoint/2010/main" val="3003012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C0AC69-7834-D9F5-E3AE-55051595D800}"/>
              </a:ext>
            </a:extLst>
          </p:cNvPr>
          <p:cNvSpPr txBox="1"/>
          <p:nvPr/>
        </p:nvSpPr>
        <p:spPr>
          <a:xfrm>
            <a:off x="1252870" y="3429000"/>
            <a:ext cx="9686260" cy="3108543"/>
          </a:xfrm>
          <a:prstGeom prst="rect">
            <a:avLst/>
          </a:prstGeom>
          <a:noFill/>
        </p:spPr>
        <p:txBody>
          <a:bodyPr wrap="square" lIns="91440" tIns="45720" rIns="91440" bIns="45720" rtlCol="0" anchor="t">
            <a:spAutoFit/>
          </a:bodyPr>
          <a:lstStyle/>
          <a:p>
            <a:r>
              <a:rPr lang="en-US" sz="2800"/>
              <a:t>The point of today’s exercise is to:</a:t>
            </a:r>
          </a:p>
          <a:p>
            <a:endParaRPr lang="en-US" sz="2800"/>
          </a:p>
          <a:p>
            <a:pPr marL="342900" indent="-342900">
              <a:buAutoNum type="arabicPeriod"/>
            </a:pPr>
            <a:r>
              <a:rPr lang="en-US" sz="2800"/>
              <a:t>Make you aware of the changes that are coming (whether you are a judge or a lawyer, it’ll be an adjustment!); and</a:t>
            </a:r>
            <a:endParaRPr lang="en-US" sz="2800">
              <a:cs typeface="Calibri"/>
            </a:endParaRPr>
          </a:p>
          <a:p>
            <a:pPr marL="342900" indent="-342900">
              <a:buAutoNum type="arabicPeriod"/>
            </a:pPr>
            <a:endParaRPr lang="en-US" sz="2800"/>
          </a:p>
          <a:p>
            <a:pPr marL="342900" indent="-342900">
              <a:buAutoNum type="arabicPeriod"/>
            </a:pPr>
            <a:r>
              <a:rPr lang="en-US" sz="2800"/>
              <a:t>Educate you so that you can voice an educated opinion about what you want the rules governing our practice to look like!</a:t>
            </a:r>
            <a:endParaRPr lang="en-US" sz="2800">
              <a:cs typeface="Calibri"/>
            </a:endParaRPr>
          </a:p>
        </p:txBody>
      </p:sp>
      <p:pic>
        <p:nvPicPr>
          <p:cNvPr id="6" name="Picture 5">
            <a:extLst>
              <a:ext uri="{FF2B5EF4-FFF2-40B4-BE49-F238E27FC236}">
                <a16:creationId xmlns:a16="http://schemas.microsoft.com/office/drawing/2014/main" id="{52D541C6-B702-5BB8-1A50-474184FB4C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23899" y="234582"/>
            <a:ext cx="5344201" cy="3108543"/>
          </a:xfrm>
          <a:prstGeom prst="rect">
            <a:avLst/>
          </a:prstGeom>
        </p:spPr>
      </p:pic>
    </p:spTree>
    <p:extLst>
      <p:ext uri="{BB962C8B-B14F-4D97-AF65-F5344CB8AC3E}">
        <p14:creationId xmlns:p14="http://schemas.microsoft.com/office/powerpoint/2010/main" val="185740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 calcmode="lin" valueType="num">
                                      <p:cBhvr>
                                        <p:cTn id="14"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E8910D2-653E-FEBF-7363-3A03D128A448}"/>
              </a:ext>
            </a:extLst>
          </p:cNvPr>
          <p:cNvPicPr>
            <a:picLocks noChangeAspect="1"/>
          </p:cNvPicPr>
          <p:nvPr/>
        </p:nvPicPr>
        <p:blipFill rotWithShape="1">
          <a:blip r:embed="rId2">
            <a:extLst>
              <a:ext uri="{28A0092B-C50C-407E-A947-70E740481C1C}">
                <a14:useLocalDpi xmlns:a14="http://schemas.microsoft.com/office/drawing/2010/main" val="0"/>
              </a:ext>
            </a:extLst>
          </a:blip>
          <a:srcRect l="-860" t="5846" r="860" b="-3151"/>
          <a:stretch/>
        </p:blipFill>
        <p:spPr>
          <a:xfrm>
            <a:off x="1865906" y="94974"/>
            <a:ext cx="8457537" cy="6850490"/>
          </a:xfrm>
          <a:prstGeom prst="rect">
            <a:avLst/>
          </a:prstGeom>
        </p:spPr>
      </p:pic>
    </p:spTree>
    <p:extLst>
      <p:ext uri="{BB962C8B-B14F-4D97-AF65-F5344CB8AC3E}">
        <p14:creationId xmlns:p14="http://schemas.microsoft.com/office/powerpoint/2010/main" val="1667925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D7E22-DF83-120A-0305-9B21AFC58EDD}"/>
              </a:ext>
            </a:extLst>
          </p:cNvPr>
          <p:cNvSpPr txBox="1"/>
          <p:nvPr/>
        </p:nvSpPr>
        <p:spPr>
          <a:xfrm>
            <a:off x="1219201" y="776750"/>
            <a:ext cx="9384890" cy="707886"/>
          </a:xfrm>
          <a:prstGeom prst="rect">
            <a:avLst/>
          </a:prstGeom>
          <a:noFill/>
        </p:spPr>
        <p:txBody>
          <a:bodyPr wrap="square">
            <a:spAutoFit/>
          </a:bodyPr>
          <a:lstStyle/>
          <a:p>
            <a:pPr algn="ctr"/>
            <a:r>
              <a:rPr lang="en-US" sz="2800" b="1">
                <a:latin typeface="+mn-lt"/>
              </a:rPr>
              <a:t>Rule 1.200 - </a:t>
            </a:r>
            <a:r>
              <a:rPr lang="en-US" sz="2800">
                <a:effectLst/>
                <a:latin typeface="+mn-lt"/>
                <a:ea typeface="Calibri" panose="020F0502020204030204" pitchFamily="34" charset="0"/>
                <a:cs typeface="Times New Roman" panose="02020603050405020304" pitchFamily="18" charset="0"/>
              </a:rPr>
              <a:t>CASE MANAGEMENT; </a:t>
            </a:r>
            <a:r>
              <a:rPr lang="en-US" sz="4000">
                <a:effectLst/>
                <a:latin typeface="+mn-lt"/>
                <a:ea typeface="Calibri" panose="020F0502020204030204" pitchFamily="34" charset="0"/>
                <a:cs typeface="Times New Roman" panose="02020603050405020304" pitchFamily="18" charset="0"/>
              </a:rPr>
              <a:t>PRETRIAL</a:t>
            </a:r>
            <a:r>
              <a:rPr lang="en-US" sz="2800">
                <a:effectLst/>
                <a:latin typeface="+mn-lt"/>
                <a:ea typeface="Calibri" panose="020F0502020204030204" pitchFamily="34" charset="0"/>
                <a:cs typeface="Times New Roman" panose="02020603050405020304" pitchFamily="18" charset="0"/>
              </a:rPr>
              <a:t> PROCEDURE</a:t>
            </a:r>
            <a:endParaRPr lang="en-US" sz="2800"/>
          </a:p>
        </p:txBody>
      </p:sp>
      <p:sp>
        <p:nvSpPr>
          <p:cNvPr id="4" name="TextBox 3">
            <a:extLst>
              <a:ext uri="{FF2B5EF4-FFF2-40B4-BE49-F238E27FC236}">
                <a16:creationId xmlns:a16="http://schemas.microsoft.com/office/drawing/2014/main" id="{AC1F184B-79C9-F853-BA9C-B8EF70C78B35}"/>
              </a:ext>
            </a:extLst>
          </p:cNvPr>
          <p:cNvSpPr txBox="1"/>
          <p:nvPr/>
        </p:nvSpPr>
        <p:spPr>
          <a:xfrm>
            <a:off x="845574" y="1809134"/>
            <a:ext cx="10785987" cy="4031873"/>
          </a:xfrm>
          <a:prstGeom prst="rect">
            <a:avLst/>
          </a:prstGeom>
          <a:noFill/>
        </p:spPr>
        <p:txBody>
          <a:bodyPr wrap="square" rtlCol="0">
            <a:spAutoFit/>
          </a:bodyPr>
          <a:lstStyle/>
          <a:p>
            <a:r>
              <a:rPr lang="en-US" sz="3200"/>
              <a:t>Subsection (a) is a list of the kinds of cases that ARE NOT subject to rule 1.200.</a:t>
            </a:r>
          </a:p>
          <a:p>
            <a:endParaRPr lang="en-US" sz="3200"/>
          </a:p>
          <a:p>
            <a:r>
              <a:rPr lang="en-US" sz="3200"/>
              <a:t>Subsection (a) is identical in Track A and Track B.</a:t>
            </a:r>
          </a:p>
          <a:p>
            <a:endParaRPr lang="en-US" sz="3200"/>
          </a:p>
          <a:p>
            <a:r>
              <a:rPr lang="en-US" sz="3200"/>
              <a:t>This list was expanded from the Workgroup’s versions because folks submitted comments.  </a:t>
            </a:r>
            <a:r>
              <a:rPr lang="en-US" sz="3200" b="1"/>
              <a:t>So, if you think something else belongs on this list, say so!</a:t>
            </a:r>
          </a:p>
        </p:txBody>
      </p:sp>
    </p:spTree>
    <p:extLst>
      <p:ext uri="{BB962C8B-B14F-4D97-AF65-F5344CB8AC3E}">
        <p14:creationId xmlns:p14="http://schemas.microsoft.com/office/powerpoint/2010/main" val="22479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54B89BD-804B-1661-116F-318EA4826F0A}"/>
              </a:ext>
            </a:extLst>
          </p:cNvPr>
          <p:cNvGraphicFramePr>
            <a:graphicFrameLocks noGrp="1"/>
          </p:cNvGraphicFramePr>
          <p:nvPr>
            <p:extLst>
              <p:ext uri="{D42A27DB-BD31-4B8C-83A1-F6EECF244321}">
                <p14:modId xmlns:p14="http://schemas.microsoft.com/office/powerpoint/2010/main" val="847433952"/>
              </p:ext>
            </p:extLst>
          </p:nvPr>
        </p:nvGraphicFramePr>
        <p:xfrm>
          <a:off x="838200" y="386080"/>
          <a:ext cx="10515600" cy="5994400"/>
        </p:xfrm>
        <a:graphic>
          <a:graphicData uri="http://schemas.openxmlformats.org/drawingml/2006/table">
            <a:tbl>
              <a:tblPr>
                <a:tableStyleId>{5C22544A-7EE6-4342-B048-85BDC9FD1C3A}</a:tableStyleId>
              </a:tblPr>
              <a:tblGrid>
                <a:gridCol w="10515600">
                  <a:extLst>
                    <a:ext uri="{9D8B030D-6E8A-4147-A177-3AD203B41FA5}">
                      <a16:colId xmlns:a16="http://schemas.microsoft.com/office/drawing/2014/main" val="359557878"/>
                    </a:ext>
                  </a:extLst>
                </a:gridCol>
              </a:tblGrid>
              <a:tr h="0">
                <a:tc>
                  <a:txBody>
                    <a:bodyPr/>
                    <a:lstStyle/>
                    <a:p>
                      <a:pPr marL="0" marR="0" indent="457200" algn="just">
                        <a:spcBef>
                          <a:spcPts val="0"/>
                        </a:spcBef>
                        <a:spcAft>
                          <a:spcPts val="1400"/>
                        </a:spcAft>
                      </a:pPr>
                      <a:r>
                        <a:rPr lang="en-US" sz="2000" b="1" u="sng">
                          <a:effectLst/>
                          <a:latin typeface="Calibri"/>
                          <a:ea typeface="Calibri" panose="020F0502020204030204" pitchFamily="34" charset="0"/>
                          <a:cs typeface="Times New Roman"/>
                        </a:rPr>
                        <a:t>(a)	Applicability; Exemptions.</a:t>
                      </a:r>
                      <a:r>
                        <a:rPr lang="en-US" sz="2000" u="sng">
                          <a:effectLst/>
                          <a:latin typeface="Calibri"/>
                          <a:ea typeface="Calibri" panose="020F0502020204030204" pitchFamily="34" charset="0"/>
                          <a:cs typeface="Times New Roman"/>
                        </a:rPr>
                        <a:t> The requirements of this rule apply to all civil actions except:</a:t>
                      </a:r>
                    </a:p>
                    <a:p>
                      <a:pPr marL="0" marR="0" indent="914400" algn="just">
                        <a:spcBef>
                          <a:spcPts val="0"/>
                        </a:spcBef>
                        <a:spcAft>
                          <a:spcPts val="1400"/>
                        </a:spcAft>
                      </a:pPr>
                      <a:r>
                        <a:rPr lang="en-US" sz="2000" u="sng">
                          <a:effectLst/>
                          <a:latin typeface="Calibri"/>
                          <a:ea typeface="Calibri" panose="020F0502020204030204" pitchFamily="34" charset="0"/>
                          <a:cs typeface="Times New Roman"/>
                        </a:rPr>
                        <a:t>(1)	actions required to proceed under section 51.011, Florida Statutes;</a:t>
                      </a:r>
                    </a:p>
                    <a:p>
                      <a:pPr marL="0" marR="0" indent="914400" algn="just">
                        <a:spcBef>
                          <a:spcPts val="0"/>
                        </a:spcBef>
                        <a:spcAft>
                          <a:spcPts val="1400"/>
                        </a:spcAft>
                      </a:pPr>
                      <a:r>
                        <a:rPr lang="en-US" sz="2000" u="sng">
                          <a:effectLst/>
                          <a:latin typeface="Calibri"/>
                          <a:ea typeface="Calibri" panose="020F0502020204030204" pitchFamily="34" charset="0"/>
                          <a:cs typeface="Times New Roman"/>
                        </a:rPr>
                        <a:t>(2)	actions proceeding under section 45.075, Florida Statutes;</a:t>
                      </a:r>
                    </a:p>
                    <a:p>
                      <a:pPr marL="0" marR="0" indent="914400" algn="just">
                        <a:spcBef>
                          <a:spcPts val="0"/>
                        </a:spcBef>
                        <a:spcAft>
                          <a:spcPts val="1400"/>
                        </a:spcAft>
                      </a:pPr>
                      <a:r>
                        <a:rPr lang="en-US" sz="2000" u="sng">
                          <a:effectLst/>
                          <a:latin typeface="Calibri"/>
                          <a:ea typeface="Calibri" panose="020F0502020204030204" pitchFamily="34" charset="0"/>
                          <a:cs typeface="Times New Roman"/>
                        </a:rPr>
                        <a:t>(3)	actions subject to the Florida Small Claims Rules, unless the court, under rule 7.020(c), has ordered the action to proceed under one or more of the Florida Rules of Civil Procedure and the deadline for the trial date specified in rule 7.090(d) no longer applies;</a:t>
                      </a:r>
                    </a:p>
                    <a:p>
                      <a:pPr marL="0" marR="0" indent="914400" algn="just">
                        <a:spcBef>
                          <a:spcPts val="0"/>
                        </a:spcBef>
                        <a:spcAft>
                          <a:spcPts val="1400"/>
                        </a:spcAft>
                      </a:pPr>
                      <a:r>
                        <a:rPr lang="en-US" sz="2000" u="sng">
                          <a:effectLst/>
                          <a:latin typeface="Calibri"/>
                          <a:ea typeface="Calibri" panose="020F0502020204030204" pitchFamily="34" charset="0"/>
                          <a:cs typeface="Times New Roman"/>
                        </a:rPr>
                        <a:t>(4)	an action or proceeding initiated under chapters 731-736, 738, and 744, Florida Statutes;</a:t>
                      </a:r>
                    </a:p>
                    <a:p>
                      <a:pPr marL="0" marR="0" indent="914400" algn="just">
                        <a:spcBef>
                          <a:spcPts val="0"/>
                        </a:spcBef>
                        <a:spcAft>
                          <a:spcPts val="1400"/>
                        </a:spcAft>
                      </a:pPr>
                      <a:r>
                        <a:rPr lang="en-US" sz="2000" u="sng">
                          <a:effectLst/>
                          <a:latin typeface="Calibri"/>
                          <a:ea typeface="Calibri" panose="020F0502020204030204" pitchFamily="34" charset="0"/>
                          <a:cs typeface="Times New Roman"/>
                        </a:rPr>
                        <a:t>(5)	an action for review of an administrative proceeding;</a:t>
                      </a:r>
                    </a:p>
                    <a:p>
                      <a:pPr marL="0" marR="0" indent="914400" algn="just">
                        <a:spcBef>
                          <a:spcPts val="0"/>
                        </a:spcBef>
                        <a:spcAft>
                          <a:spcPts val="1400"/>
                        </a:spcAft>
                      </a:pPr>
                      <a:r>
                        <a:rPr lang="en-US" sz="2000" u="sng">
                          <a:effectLst/>
                          <a:latin typeface="Calibri"/>
                          <a:ea typeface="Calibri" panose="020F0502020204030204" pitchFamily="34" charset="0"/>
                          <a:cs typeface="Times New Roman"/>
                        </a:rPr>
                        <a:t>(6)	eminent domain actions under article X, section 6 of the Florida Constitution or chapter 73, Florida Statutes. Eminent domain actions proceeding under chapter 74, Florida Statutes, are excluded until 20 days after the order granting quick take;</a:t>
                      </a:r>
                    </a:p>
                    <a:p>
                      <a:pPr marL="0" marR="0" indent="914400" algn="just">
                        <a:spcBef>
                          <a:spcPts val="0"/>
                        </a:spcBef>
                        <a:spcAft>
                          <a:spcPts val="1400"/>
                        </a:spcAft>
                      </a:pPr>
                      <a:r>
                        <a:rPr lang="en-US" sz="2000" u="sng">
                          <a:effectLst/>
                          <a:latin typeface="Calibri"/>
                          <a:ea typeface="Calibri" panose="020F0502020204030204" pitchFamily="34" charset="0"/>
                          <a:cs typeface="Times New Roman"/>
                        </a:rPr>
                        <a:t>(7)	a forfeiture action in rem arising from a state statute;</a:t>
                      </a:r>
                    </a:p>
                    <a:p>
                      <a:pPr marL="0" marR="0" indent="914400" algn="just">
                        <a:spcBef>
                          <a:spcPts val="0"/>
                        </a:spcBef>
                        <a:spcAft>
                          <a:spcPts val="1400"/>
                        </a:spcAft>
                      </a:pPr>
                      <a:r>
                        <a:rPr lang="en-US" sz="2000" u="sng">
                          <a:effectLst/>
                          <a:latin typeface="Calibri"/>
                          <a:ea typeface="Calibri" panose="020F0502020204030204" pitchFamily="34" charset="0"/>
                          <a:cs typeface="Times New Roman"/>
                        </a:rPr>
                        <a:t>(8)	a petition for habeas corpus or any other proceeding to challenge a criminal conviction or sentence;</a:t>
                      </a:r>
                    </a:p>
                  </a:txBody>
                  <a:tcPr marL="114300" marR="114300" marT="0" marB="0">
                    <a:noFill/>
                  </a:tcPr>
                </a:tc>
                <a:extLst>
                  <a:ext uri="{0D108BD9-81ED-4DB2-BD59-A6C34878D82A}">
                    <a16:rowId xmlns:a16="http://schemas.microsoft.com/office/drawing/2014/main" val="1170881684"/>
                  </a:ext>
                </a:extLst>
              </a:tr>
            </a:tbl>
          </a:graphicData>
        </a:graphic>
      </p:graphicFrame>
    </p:spTree>
    <p:extLst>
      <p:ext uri="{BB962C8B-B14F-4D97-AF65-F5344CB8AC3E}">
        <p14:creationId xmlns:p14="http://schemas.microsoft.com/office/powerpoint/2010/main" val="3789647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7D179E-EFBC-E2E3-AEE4-A7CEA25EF552}"/>
              </a:ext>
            </a:extLst>
          </p:cNvPr>
          <p:cNvSpPr txBox="1"/>
          <p:nvPr/>
        </p:nvSpPr>
        <p:spPr>
          <a:xfrm>
            <a:off x="810919" y="268701"/>
            <a:ext cx="10565174" cy="6324808"/>
          </a:xfrm>
          <a:prstGeom prst="rect">
            <a:avLst/>
          </a:prstGeom>
          <a:noFill/>
        </p:spPr>
        <p:txBody>
          <a:bodyPr wrap="square" lIns="91440" tIns="45720" rIns="91440" bIns="45720" rtlCol="0" anchor="t">
            <a:spAutoFit/>
          </a:bodyPr>
          <a:lstStyle/>
          <a:p>
            <a:pPr marL="0" marR="0" indent="914400" algn="just">
              <a:spcBef>
                <a:spcPts val="0"/>
              </a:spcBef>
              <a:spcAft>
                <a:spcPts val="1400"/>
              </a:spcAft>
            </a:pPr>
            <a:r>
              <a:rPr lang="en-US" sz="2000" u="sng">
                <a:effectLst/>
              </a:rPr>
              <a:t>(9)	an action brought without an attorney by a person in the custody of the United States, a state, or a state subdivision;</a:t>
            </a:r>
            <a:endParaRPr lang="en-US" sz="2000" u="sng">
              <a:effectLst/>
              <a:cs typeface="Calibri"/>
            </a:endParaRPr>
          </a:p>
          <a:p>
            <a:pPr marL="0" marR="0" indent="914400" algn="just">
              <a:spcBef>
                <a:spcPts val="0"/>
              </a:spcBef>
              <a:spcAft>
                <a:spcPts val="1400"/>
              </a:spcAft>
            </a:pPr>
            <a:r>
              <a:rPr lang="en-US" sz="2000" u="sng">
                <a:effectLst/>
              </a:rPr>
              <a:t>(10)	an action to enforce or quash an administrative summons or subpoena;</a:t>
            </a:r>
            <a:endParaRPr lang="en-US" sz="2000" u="sng">
              <a:effectLst/>
              <a:cs typeface="Calibri"/>
            </a:endParaRPr>
          </a:p>
          <a:p>
            <a:pPr marL="0" marR="0" indent="914400" algn="just">
              <a:spcBef>
                <a:spcPts val="0"/>
              </a:spcBef>
              <a:spcAft>
                <a:spcPts val="1400"/>
              </a:spcAft>
            </a:pPr>
            <a:r>
              <a:rPr lang="en-US" sz="2000" u="sng">
                <a:effectLst/>
              </a:rPr>
              <a:t>(11)	a proceeding ancillary to a proceeding in another court;</a:t>
            </a:r>
            <a:endParaRPr lang="en-US" sz="2000" u="sng">
              <a:effectLst/>
              <a:cs typeface="Calibri"/>
            </a:endParaRPr>
          </a:p>
          <a:p>
            <a:pPr marL="0" marR="0" indent="914400" algn="just">
              <a:spcBef>
                <a:spcPts val="0"/>
              </a:spcBef>
              <a:spcAft>
                <a:spcPts val="1400"/>
              </a:spcAft>
            </a:pPr>
            <a:r>
              <a:rPr lang="en-US" sz="2000" u="sng">
                <a:effectLst/>
              </a:rPr>
              <a:t>(12)	an action to enforce an arbitration award;</a:t>
            </a:r>
            <a:endParaRPr lang="en-US" sz="2000" u="sng">
              <a:effectLst/>
              <a:cs typeface="Calibri"/>
            </a:endParaRPr>
          </a:p>
          <a:p>
            <a:pPr marL="0" marR="0" indent="914400" algn="just">
              <a:spcBef>
                <a:spcPts val="0"/>
              </a:spcBef>
              <a:spcAft>
                <a:spcPts val="1400"/>
              </a:spcAft>
            </a:pPr>
            <a:r>
              <a:rPr lang="en-US" sz="2000" u="sng">
                <a:effectLst/>
              </a:rPr>
              <a:t>(13)	an action involving an extraordinary writ or remedy under rule 1.630;</a:t>
            </a:r>
            <a:endParaRPr lang="en-US" sz="2000" u="sng">
              <a:effectLst/>
              <a:cs typeface="Calibri"/>
            </a:endParaRPr>
          </a:p>
          <a:p>
            <a:pPr marL="0" marR="0" indent="914400" algn="just">
              <a:spcBef>
                <a:spcPts val="0"/>
              </a:spcBef>
              <a:spcAft>
                <a:spcPts val="1400"/>
              </a:spcAft>
            </a:pPr>
            <a:r>
              <a:rPr lang="en-US" sz="2000" u="sng">
                <a:effectLst/>
              </a:rPr>
              <a:t>(14)	actions to confirm or enforce foreign judgments;</a:t>
            </a:r>
            <a:endParaRPr lang="en-US" sz="2000" u="sng">
              <a:effectLst/>
              <a:cs typeface="Calibri"/>
            </a:endParaRPr>
          </a:p>
          <a:p>
            <a:pPr marL="0" marR="0" indent="914400" algn="just">
              <a:spcBef>
                <a:spcPts val="0"/>
              </a:spcBef>
              <a:spcAft>
                <a:spcPts val="1400"/>
              </a:spcAft>
            </a:pPr>
            <a:r>
              <a:rPr lang="en-US" sz="2000" u="sng">
                <a:effectLst/>
              </a:rPr>
              <a:t>(15)	all proceedings under chapter 56, Florida Statutes;</a:t>
            </a:r>
            <a:endParaRPr lang="en-US" sz="2000" u="sng">
              <a:effectLst/>
              <a:cs typeface="Calibri"/>
            </a:endParaRPr>
          </a:p>
          <a:p>
            <a:pPr marL="0" marR="0" indent="914400" algn="just">
              <a:spcBef>
                <a:spcPts val="0"/>
              </a:spcBef>
              <a:spcAft>
                <a:spcPts val="1400"/>
              </a:spcAft>
            </a:pPr>
            <a:r>
              <a:rPr lang="en-US" sz="2000" u="sng">
                <a:effectLst/>
              </a:rPr>
              <a:t>(16)	a civil action pending in a special division of the court established by local administrative order issued by the chief judge of the circuit or local rule (e.g., a complex business division or a complex civil division) that enters case management;</a:t>
            </a:r>
            <a:endParaRPr lang="en-US" sz="2000" u="sng">
              <a:effectLst/>
              <a:cs typeface="Calibri"/>
            </a:endParaRPr>
          </a:p>
          <a:p>
            <a:pPr marL="0" marR="0" indent="914400" algn="just">
              <a:spcBef>
                <a:spcPts val="0"/>
              </a:spcBef>
              <a:spcAft>
                <a:spcPts val="1400"/>
              </a:spcAft>
            </a:pPr>
            <a:r>
              <a:rPr lang="en-US" sz="2000" u="sng">
                <a:effectLst/>
              </a:rPr>
              <a:t>(17)	all proceedings under chapter 415, Florida Statutes, and sections 393.12 and 825.1035, Florida Statutes; and</a:t>
            </a:r>
            <a:endParaRPr lang="en-US" sz="2000" u="sng">
              <a:effectLst/>
              <a:cs typeface="Calibri"/>
            </a:endParaRPr>
          </a:p>
          <a:p>
            <a:pPr marL="0" marR="0" indent="914400" algn="just">
              <a:spcBef>
                <a:spcPts val="0"/>
              </a:spcBef>
              <a:spcAft>
                <a:spcPts val="1400"/>
              </a:spcAft>
            </a:pPr>
            <a:r>
              <a:rPr lang="en-US" sz="2000" u="sng">
                <a:effectLst/>
              </a:rPr>
              <a:t>(18)	a claim requiring expedited or priority resolution under an applicable statute or rule.</a:t>
            </a:r>
            <a:endParaRPr lang="en-US" sz="2000" u="sng">
              <a:cs typeface="Calibri"/>
            </a:endParaRPr>
          </a:p>
        </p:txBody>
      </p:sp>
    </p:spTree>
    <p:extLst>
      <p:ext uri="{BB962C8B-B14F-4D97-AF65-F5344CB8AC3E}">
        <p14:creationId xmlns:p14="http://schemas.microsoft.com/office/powerpoint/2010/main" val="1962287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70000-ACF3-C3FB-24AB-B2332E71CF2C}"/>
              </a:ext>
            </a:extLst>
          </p:cNvPr>
          <p:cNvSpPr>
            <a:spLocks noGrp="1"/>
          </p:cNvSpPr>
          <p:nvPr>
            <p:ph type="title"/>
          </p:nvPr>
        </p:nvSpPr>
        <p:spPr/>
        <p:txBody>
          <a:bodyPr/>
          <a:lstStyle/>
          <a:p>
            <a:pPr algn="ctr"/>
            <a:r>
              <a:rPr lang="en-US" b="1">
                <a:latin typeface="Calibri"/>
                <a:cs typeface="Calibri"/>
              </a:rPr>
              <a:t>Let’s play a comparison game!</a:t>
            </a:r>
          </a:p>
        </p:txBody>
      </p:sp>
      <p:sp>
        <p:nvSpPr>
          <p:cNvPr id="3" name="Content Placeholder 2">
            <a:extLst>
              <a:ext uri="{FF2B5EF4-FFF2-40B4-BE49-F238E27FC236}">
                <a16:creationId xmlns:a16="http://schemas.microsoft.com/office/drawing/2014/main" id="{BBF9D83A-0916-5E11-D05B-27FCA0EA6428}"/>
              </a:ext>
            </a:extLst>
          </p:cNvPr>
          <p:cNvSpPr>
            <a:spLocks noGrp="1"/>
          </p:cNvSpPr>
          <p:nvPr>
            <p:ph sz="half" idx="1"/>
          </p:nvPr>
        </p:nvSpPr>
        <p:spPr>
          <a:xfrm>
            <a:off x="838201" y="1690688"/>
            <a:ext cx="5181600" cy="1481101"/>
          </a:xfrm>
        </p:spPr>
        <p:txBody>
          <a:bodyPr vert="horz" lIns="91440" tIns="45720" rIns="91440" bIns="45720" rtlCol="0" anchor="t">
            <a:normAutofit/>
          </a:bodyPr>
          <a:lstStyle/>
          <a:p>
            <a:pPr marL="0" indent="0" algn="ctr">
              <a:buNone/>
            </a:pPr>
            <a:endParaRPr lang="en-US" b="1"/>
          </a:p>
          <a:p>
            <a:pPr marL="0" indent="0" algn="ctr">
              <a:buNone/>
            </a:pPr>
            <a:r>
              <a:rPr lang="en-US" sz="4000" b="1">
                <a:solidFill>
                  <a:srgbClr val="00B050"/>
                </a:solidFill>
              </a:rPr>
              <a:t>TRACK A ON THIS SIDE</a:t>
            </a:r>
          </a:p>
          <a:p>
            <a:pPr marL="0" indent="0" algn="ctr">
              <a:buNone/>
            </a:pPr>
            <a:endParaRPr lang="en-US" b="1"/>
          </a:p>
        </p:txBody>
      </p:sp>
      <p:sp>
        <p:nvSpPr>
          <p:cNvPr id="4" name="Content Placeholder 3">
            <a:extLst>
              <a:ext uri="{FF2B5EF4-FFF2-40B4-BE49-F238E27FC236}">
                <a16:creationId xmlns:a16="http://schemas.microsoft.com/office/drawing/2014/main" id="{7F842959-2040-527B-DC4D-98F9A80119F0}"/>
              </a:ext>
            </a:extLst>
          </p:cNvPr>
          <p:cNvSpPr>
            <a:spLocks noGrp="1"/>
          </p:cNvSpPr>
          <p:nvPr>
            <p:ph sz="half" idx="2"/>
          </p:nvPr>
        </p:nvSpPr>
        <p:spPr>
          <a:xfrm>
            <a:off x="6172199" y="1690688"/>
            <a:ext cx="5181600" cy="1481101"/>
          </a:xfrm>
        </p:spPr>
        <p:txBody>
          <a:bodyPr>
            <a:normAutofit/>
          </a:bodyPr>
          <a:lstStyle/>
          <a:p>
            <a:pPr marL="0" indent="0" algn="ctr">
              <a:buNone/>
            </a:pPr>
            <a:endParaRPr lang="en-US" b="1"/>
          </a:p>
          <a:p>
            <a:pPr marL="0" indent="0" algn="ctr">
              <a:buNone/>
            </a:pPr>
            <a:r>
              <a:rPr lang="en-US" sz="4000" b="1">
                <a:solidFill>
                  <a:srgbClr val="00B050"/>
                </a:solidFill>
              </a:rPr>
              <a:t>TRACK B ON THIS SIDE</a:t>
            </a:r>
          </a:p>
        </p:txBody>
      </p:sp>
      <p:sp>
        <p:nvSpPr>
          <p:cNvPr id="6" name="TextBox 5">
            <a:extLst>
              <a:ext uri="{FF2B5EF4-FFF2-40B4-BE49-F238E27FC236}">
                <a16:creationId xmlns:a16="http://schemas.microsoft.com/office/drawing/2014/main" id="{53DEA9FA-0BB5-9058-06D8-16D69A18E819}"/>
              </a:ext>
            </a:extLst>
          </p:cNvPr>
          <p:cNvSpPr txBox="1"/>
          <p:nvPr/>
        </p:nvSpPr>
        <p:spPr>
          <a:xfrm>
            <a:off x="1594883" y="3429000"/>
            <a:ext cx="9154633" cy="2308324"/>
          </a:xfrm>
          <a:prstGeom prst="rect">
            <a:avLst/>
          </a:prstGeom>
          <a:noFill/>
        </p:spPr>
        <p:txBody>
          <a:bodyPr wrap="square">
            <a:spAutoFit/>
          </a:bodyPr>
          <a:lstStyle/>
          <a:p>
            <a:pPr marL="0" indent="0" algn="just">
              <a:buNone/>
            </a:pPr>
            <a:r>
              <a:rPr lang="en-US" sz="3600" b="1"/>
              <a:t>(Naturally, the two rules don’t line up provisions perfectly. We will go through Track A in order and pull Track B provisions out of place so you can see the comparison)</a:t>
            </a:r>
            <a:endParaRPr lang="en-US" sz="3600" b="1">
              <a:cs typeface="Calibri" panose="020F0502020204030204"/>
            </a:endParaRPr>
          </a:p>
        </p:txBody>
      </p:sp>
    </p:spTree>
    <p:extLst>
      <p:ext uri="{BB962C8B-B14F-4D97-AF65-F5344CB8AC3E}">
        <p14:creationId xmlns:p14="http://schemas.microsoft.com/office/powerpoint/2010/main" val="156245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5F66A-AD89-544A-833A-42D2BEB606CD}"/>
              </a:ext>
            </a:extLst>
          </p:cNvPr>
          <p:cNvSpPr>
            <a:spLocks noGrp="1"/>
          </p:cNvSpPr>
          <p:nvPr>
            <p:ph type="title"/>
          </p:nvPr>
        </p:nvSpPr>
        <p:spPr>
          <a:xfrm>
            <a:off x="838200" y="0"/>
            <a:ext cx="10515600" cy="932047"/>
          </a:xfrm>
        </p:spPr>
        <p:txBody>
          <a:bodyPr>
            <a:normAutofit/>
          </a:bodyPr>
          <a:lstStyle/>
          <a:p>
            <a:pPr algn="ctr"/>
            <a:r>
              <a:rPr lang="en-US" sz="3200" b="1">
                <a:latin typeface="+mn-lt"/>
              </a:rPr>
              <a:t>Rule 1.200(b) – Case Track Assignment</a:t>
            </a:r>
          </a:p>
        </p:txBody>
      </p:sp>
      <p:sp>
        <p:nvSpPr>
          <p:cNvPr id="3" name="Content Placeholder 2">
            <a:extLst>
              <a:ext uri="{FF2B5EF4-FFF2-40B4-BE49-F238E27FC236}">
                <a16:creationId xmlns:a16="http://schemas.microsoft.com/office/drawing/2014/main" id="{29BAF418-DC45-82CB-E914-D844E39A3FC9}"/>
              </a:ext>
            </a:extLst>
          </p:cNvPr>
          <p:cNvSpPr>
            <a:spLocks noGrp="1"/>
          </p:cNvSpPr>
          <p:nvPr>
            <p:ph sz="half" idx="1"/>
          </p:nvPr>
        </p:nvSpPr>
        <p:spPr>
          <a:xfrm>
            <a:off x="345974" y="809752"/>
            <a:ext cx="4940049" cy="5244916"/>
          </a:xfrm>
        </p:spPr>
        <p:txBody>
          <a:bodyPr vert="horz" lIns="91440" tIns="45720" rIns="91440" bIns="45720" rtlCol="0" anchor="t">
            <a:noAutofit/>
          </a:bodyPr>
          <a:lstStyle/>
          <a:p>
            <a:pPr marL="0" marR="0" indent="0" algn="just">
              <a:lnSpc>
                <a:spcPct val="100000"/>
              </a:lnSpc>
              <a:spcBef>
                <a:spcPts val="0"/>
              </a:spcBef>
              <a:spcAft>
                <a:spcPts val="1400"/>
              </a:spcAft>
              <a:buNone/>
            </a:pPr>
            <a:r>
              <a:rPr lang="en-US" sz="1500" u="sng" dirty="0">
                <a:effectLst/>
                <a:ea typeface="Calibri" panose="020F0502020204030204" pitchFamily="34" charset="0"/>
                <a:cs typeface="Times New Roman"/>
              </a:rPr>
              <a:t>Not later than 120 days after an action commences as provided in rule 1.050, </a:t>
            </a:r>
            <a:r>
              <a:rPr lang="en-US" sz="1500" u="sng" dirty="0">
                <a:effectLst/>
                <a:highlight>
                  <a:srgbClr val="FFFF00"/>
                </a:highlight>
                <a:ea typeface="Calibri" panose="020F0502020204030204" pitchFamily="34" charset="0"/>
                <a:cs typeface="Times New Roman"/>
              </a:rPr>
              <a:t>the court must assign</a:t>
            </a:r>
            <a:r>
              <a:rPr lang="en-US" sz="1500" u="sng" dirty="0">
                <a:effectLst/>
                <a:ea typeface="Calibri" panose="020F0502020204030204" pitchFamily="34" charset="0"/>
                <a:cs typeface="Times New Roman"/>
              </a:rPr>
              <a:t> each civil case to 1 of 3 case management tracks </a:t>
            </a:r>
            <a:r>
              <a:rPr lang="en-US" sz="1500" u="sng" dirty="0">
                <a:effectLst/>
                <a:highlight>
                  <a:srgbClr val="FFFF00"/>
                </a:highlight>
                <a:ea typeface="Calibri" panose="020F0502020204030204" pitchFamily="34" charset="0"/>
                <a:cs typeface="Times New Roman"/>
              </a:rPr>
              <a:t>either by an initial case management order or an administrative order on case management issued by the chief judge of the circuit</a:t>
            </a:r>
            <a:r>
              <a:rPr lang="en-US" sz="1500" u="sng" dirty="0">
                <a:effectLst/>
                <a:ea typeface="Calibri" panose="020F0502020204030204" pitchFamily="34" charset="0"/>
                <a:cs typeface="Times New Roman"/>
              </a:rPr>
              <a:t>: streamlined, general, or complex. Assignment does not reflect on the financial value of the case but rather the amount of judicial attention required for resolution.</a:t>
            </a:r>
            <a:endParaRPr lang="en-US" sz="1500" dirty="0">
              <a:effectLst/>
              <a:ea typeface="Calibri" panose="020F0502020204030204" pitchFamily="34" charset="0"/>
              <a:cs typeface="Times New Roman"/>
            </a:endParaRPr>
          </a:p>
          <a:p>
            <a:pPr marL="0" marR="0" indent="0" algn="just">
              <a:lnSpc>
                <a:spcPct val="100000"/>
              </a:lnSpc>
              <a:spcBef>
                <a:spcPts val="0"/>
              </a:spcBef>
              <a:spcAft>
                <a:spcPts val="1400"/>
              </a:spcAft>
              <a:buNone/>
            </a:pPr>
            <a:r>
              <a:rPr lang="en-US" sz="1500" u="sng" dirty="0">
                <a:effectLst/>
                <a:ea typeface="Calibri" panose="020F0502020204030204" pitchFamily="34" charset="0"/>
                <a:cs typeface="Times New Roman"/>
              </a:rPr>
              <a:t>(1)	“</a:t>
            </a:r>
            <a:r>
              <a:rPr lang="en-US" sz="1500" i="1" u="sng" dirty="0">
                <a:effectLst/>
                <a:ea typeface="Calibri" panose="020F0502020204030204" pitchFamily="34" charset="0"/>
                <a:cs typeface="Times New Roman"/>
              </a:rPr>
              <a:t>Complex</a:t>
            </a:r>
            <a:r>
              <a:rPr lang="en-US" sz="1500" u="sng" dirty="0">
                <a:effectLst/>
                <a:ea typeface="Calibri" panose="020F0502020204030204" pitchFamily="34" charset="0"/>
                <a:cs typeface="Times New Roman"/>
              </a:rPr>
              <a:t>” cases are actions designated by court order as complex under rule 1.201(a). Complex cases must proceed as provided in rule 1.201.</a:t>
            </a:r>
            <a:endParaRPr lang="en-US" sz="1500" dirty="0">
              <a:effectLst/>
              <a:ea typeface="Calibri" panose="020F0502020204030204" pitchFamily="34" charset="0"/>
              <a:cs typeface="Times New Roman"/>
            </a:endParaRPr>
          </a:p>
          <a:p>
            <a:pPr marL="0" indent="0" algn="just">
              <a:lnSpc>
                <a:spcPct val="100000"/>
              </a:lnSpc>
              <a:spcBef>
                <a:spcPts val="0"/>
              </a:spcBef>
              <a:spcAft>
                <a:spcPts val="1400"/>
              </a:spcAft>
              <a:buNone/>
            </a:pPr>
            <a:r>
              <a:rPr lang="en-US" sz="1500" u="sng" dirty="0">
                <a:effectLst/>
                <a:ea typeface="Calibri" panose="020F0502020204030204" pitchFamily="34" charset="0"/>
                <a:cs typeface="Times New Roman"/>
              </a:rPr>
              <a:t>(2)	“</a:t>
            </a:r>
            <a:r>
              <a:rPr lang="en-US" sz="1500" i="1" u="sng" dirty="0">
                <a:effectLst/>
                <a:ea typeface="Calibri" panose="020F0502020204030204" pitchFamily="34" charset="0"/>
                <a:cs typeface="Times New Roman"/>
              </a:rPr>
              <a:t>Streamlined</a:t>
            </a:r>
            <a:r>
              <a:rPr lang="en-US" sz="1500" u="sng" dirty="0">
                <a:effectLst/>
                <a:ea typeface="Calibri" panose="020F0502020204030204" pitchFamily="34" charset="0"/>
                <a:cs typeface="Times New Roman"/>
              </a:rPr>
              <a:t>” cases are actions that reflect some mutual knowledge about the underlying facts, have limited needs for discovery, well-established legal issues related to liability and damages, few anticipated dispositive pretrial motions, minimal documentary evidence, and </a:t>
            </a:r>
            <a:r>
              <a:rPr lang="en-US" sz="1500" u="sng" dirty="0">
                <a:solidFill>
                  <a:srgbClr val="0000FF"/>
                </a:solidFill>
                <a:effectLst/>
                <a:ea typeface="Calibri" panose="020F0502020204030204" pitchFamily="34" charset="0"/>
                <a:cs typeface="Times New Roman"/>
              </a:rPr>
              <a:t>a trial length of less than 2 days</a:t>
            </a:r>
            <a:r>
              <a:rPr lang="en-US" sz="1500" u="sng" dirty="0">
                <a:effectLst/>
                <a:ea typeface="Calibri" panose="020F0502020204030204" pitchFamily="34" charset="0"/>
                <a:cs typeface="Times New Roman"/>
              </a:rPr>
              <a:t>.</a:t>
            </a:r>
            <a:r>
              <a:rPr lang="en-US" sz="1500" u="sng" dirty="0">
                <a:ea typeface="Calibri" panose="020F0502020204030204" pitchFamily="34" charset="0"/>
                <a:cs typeface="Times New Roman"/>
              </a:rPr>
              <a:t> </a:t>
            </a:r>
            <a:endParaRPr lang="en-US" sz="1500" dirty="0">
              <a:effectLst/>
              <a:ea typeface="Calibri" panose="020F0502020204030204" pitchFamily="34" charset="0"/>
              <a:cs typeface="Times New Roman" panose="02020603050405020304" pitchFamily="18" charset="0"/>
            </a:endParaRPr>
          </a:p>
          <a:p>
            <a:pPr marL="0" marR="0" indent="0" algn="just">
              <a:lnSpc>
                <a:spcPct val="100000"/>
              </a:lnSpc>
              <a:spcBef>
                <a:spcPts val="0"/>
              </a:spcBef>
              <a:spcAft>
                <a:spcPts val="1400"/>
              </a:spcAft>
              <a:buNone/>
            </a:pPr>
            <a:r>
              <a:rPr lang="en-US" sz="1500" u="sng" dirty="0">
                <a:effectLst/>
                <a:ea typeface="Calibri" panose="020F0502020204030204" pitchFamily="34" charset="0"/>
                <a:cs typeface="Times New Roman"/>
              </a:rPr>
              <a:t>(3)	“</a:t>
            </a:r>
            <a:r>
              <a:rPr lang="en-US" sz="1500" i="1" u="sng" dirty="0">
                <a:effectLst/>
                <a:ea typeface="Calibri" panose="020F0502020204030204" pitchFamily="34" charset="0"/>
                <a:cs typeface="Times New Roman"/>
              </a:rPr>
              <a:t>General</a:t>
            </a:r>
            <a:r>
              <a:rPr lang="en-US" sz="1500" u="sng" dirty="0">
                <a:effectLst/>
                <a:ea typeface="Calibri" panose="020F0502020204030204" pitchFamily="34" charset="0"/>
                <a:cs typeface="Times New Roman"/>
              </a:rPr>
              <a:t>” cases are all other actions that do not meet the criteria for streamlined or complex.</a:t>
            </a:r>
            <a:endParaRPr lang="en-US" sz="1600" dirty="0">
              <a:effectLst/>
              <a:ea typeface="Calibri" panose="020F0502020204030204" pitchFamily="34" charset="0"/>
              <a:cs typeface="Times New Roman"/>
            </a:endParaRPr>
          </a:p>
        </p:txBody>
      </p:sp>
      <p:sp>
        <p:nvSpPr>
          <p:cNvPr id="4" name="Content Placeholder 3">
            <a:extLst>
              <a:ext uri="{FF2B5EF4-FFF2-40B4-BE49-F238E27FC236}">
                <a16:creationId xmlns:a16="http://schemas.microsoft.com/office/drawing/2014/main" id="{CB34896C-D5DF-D036-D6B3-76CC22696876}"/>
              </a:ext>
            </a:extLst>
          </p:cNvPr>
          <p:cNvSpPr>
            <a:spLocks noGrp="1"/>
          </p:cNvSpPr>
          <p:nvPr>
            <p:ph sz="half" idx="2"/>
          </p:nvPr>
        </p:nvSpPr>
        <p:spPr>
          <a:xfrm>
            <a:off x="5457238" y="809752"/>
            <a:ext cx="6511083" cy="5564767"/>
          </a:xfrm>
        </p:spPr>
        <p:txBody>
          <a:bodyPr vert="horz" lIns="91440" tIns="45720" rIns="91440" bIns="45720" rtlCol="0" anchor="t">
            <a:noAutofit/>
          </a:bodyPr>
          <a:lstStyle/>
          <a:p>
            <a:pPr marL="0" marR="0" indent="0" algn="just">
              <a:lnSpc>
                <a:spcPct val="110000"/>
              </a:lnSpc>
              <a:spcBef>
                <a:spcPts val="0"/>
              </a:spcBef>
              <a:spcAft>
                <a:spcPts val="1400"/>
              </a:spcAft>
              <a:buNone/>
            </a:pPr>
            <a:r>
              <a:rPr lang="en-US" sz="1500" u="sng">
                <a:effectLst/>
                <a:ea typeface="Calibri" panose="020F0502020204030204" pitchFamily="34" charset="0"/>
                <a:cs typeface="Times New Roman"/>
              </a:rPr>
              <a:t>Not </a:t>
            </a:r>
            <a:r>
              <a:rPr lang="en-US" sz="1500" u="sng">
                <a:ea typeface="Calibri" panose="020F0502020204030204" pitchFamily="34" charset="0"/>
                <a:cs typeface="Times New Roman"/>
              </a:rPr>
              <a:t>later</a:t>
            </a:r>
            <a:r>
              <a:rPr lang="en-US" sz="1500" u="sng">
                <a:effectLst/>
                <a:ea typeface="Calibri" panose="020F0502020204030204" pitchFamily="34" charset="0"/>
                <a:cs typeface="Times New Roman"/>
              </a:rPr>
              <a:t> than 120 days after commencement of the action as provided in rule 1.050, each civil case must be assigned to 1 of 3 case management tracks </a:t>
            </a:r>
            <a:r>
              <a:rPr lang="en-US" sz="1500" u="sng">
                <a:effectLst/>
                <a:highlight>
                  <a:srgbClr val="FFFF00"/>
                </a:highlight>
                <a:ea typeface="Calibri" panose="020F0502020204030204" pitchFamily="34" charset="0"/>
                <a:cs typeface="Times New Roman"/>
              </a:rPr>
              <a:t>either by an initial case management order or administrative order issued by the chief judge of the circuit</a:t>
            </a:r>
            <a:r>
              <a:rPr lang="en-US" sz="1500" u="sng">
                <a:effectLst/>
                <a:ea typeface="Calibri" panose="020F0502020204030204" pitchFamily="34" charset="0"/>
                <a:cs typeface="Times New Roman"/>
              </a:rPr>
              <a:t>: streamlined, general, or complex. Assignment does not reflect on the financial value of the case but rather the amount of judicial attention required for resolution. </a:t>
            </a:r>
            <a:r>
              <a:rPr lang="en-US" sz="1500" u="sng">
                <a:solidFill>
                  <a:srgbClr val="FF33CC"/>
                </a:solidFill>
                <a:effectLst/>
                <a:ea typeface="Calibri" panose="020F0502020204030204" pitchFamily="34" charset="0"/>
                <a:cs typeface="Times New Roman"/>
              </a:rPr>
              <a:t>A party can request that the assignment be changed under subdivision (c).</a:t>
            </a:r>
            <a:endParaRPr lang="en-US" sz="1500">
              <a:solidFill>
                <a:srgbClr val="FF33CC"/>
              </a:solidFill>
              <a:effectLst/>
              <a:ea typeface="Calibri" panose="020F0502020204030204" pitchFamily="34" charset="0"/>
              <a:cs typeface="Times New Roman"/>
            </a:endParaRPr>
          </a:p>
          <a:p>
            <a:pPr marL="0" indent="0" algn="just">
              <a:lnSpc>
                <a:spcPct val="110000"/>
              </a:lnSpc>
              <a:spcBef>
                <a:spcPts val="0"/>
              </a:spcBef>
              <a:spcAft>
                <a:spcPts val="1400"/>
              </a:spcAft>
              <a:buNone/>
            </a:pPr>
            <a:r>
              <a:rPr lang="en-US" sz="1500" u="sng">
                <a:effectLst/>
                <a:ea typeface="Calibri" panose="020F0502020204030204" pitchFamily="34" charset="0"/>
                <a:cs typeface="Times New Roman"/>
              </a:rPr>
              <a:t>(1)	“</a:t>
            </a:r>
            <a:r>
              <a:rPr lang="en-US" sz="1500" i="1" u="sng">
                <a:effectLst/>
                <a:ea typeface="Calibri" panose="020F0502020204030204" pitchFamily="34" charset="0"/>
                <a:cs typeface="Times New Roman"/>
              </a:rPr>
              <a:t>Complex</a:t>
            </a:r>
            <a:r>
              <a:rPr lang="en-US" sz="1500" u="sng">
                <a:effectLst/>
                <a:ea typeface="Calibri" panose="020F0502020204030204" pitchFamily="34" charset="0"/>
                <a:cs typeface="Times New Roman"/>
              </a:rPr>
              <a:t>” cases are actions designated by court order as complex under rule 1.201(a). Complex cases must proceed as provided in rule 1.201.</a:t>
            </a:r>
            <a:r>
              <a:rPr lang="en-US" sz="1500" u="sng">
                <a:ea typeface="Calibri" panose="020F0502020204030204" pitchFamily="34" charset="0"/>
                <a:cs typeface="Times New Roman"/>
              </a:rPr>
              <a:t> </a:t>
            </a:r>
            <a:endParaRPr lang="en-US" sz="1500">
              <a:effectLst/>
              <a:ea typeface="Calibri" panose="020F0502020204030204" pitchFamily="34" charset="0"/>
              <a:cs typeface="Times New Roman" panose="02020603050405020304" pitchFamily="18" charset="0"/>
            </a:endParaRPr>
          </a:p>
          <a:p>
            <a:pPr marL="0" marR="0" indent="0" algn="just">
              <a:lnSpc>
                <a:spcPct val="110000"/>
              </a:lnSpc>
              <a:spcBef>
                <a:spcPts val="0"/>
              </a:spcBef>
              <a:spcAft>
                <a:spcPts val="1400"/>
              </a:spcAft>
              <a:buNone/>
            </a:pPr>
            <a:r>
              <a:rPr lang="en-US" sz="1500" u="sng">
                <a:effectLst/>
                <a:ea typeface="Calibri" panose="020F0502020204030204" pitchFamily="34" charset="0"/>
                <a:cs typeface="Times New Roman"/>
              </a:rPr>
              <a:t>(2)	“</a:t>
            </a:r>
            <a:r>
              <a:rPr lang="en-US" sz="1500" i="1" u="sng">
                <a:effectLst/>
                <a:ea typeface="Calibri" panose="020F0502020204030204" pitchFamily="34" charset="0"/>
                <a:cs typeface="Times New Roman"/>
              </a:rPr>
              <a:t>Streamlined</a:t>
            </a:r>
            <a:r>
              <a:rPr lang="en-US" sz="1500" u="sng">
                <a:effectLst/>
                <a:ea typeface="Calibri" panose="020F0502020204030204" pitchFamily="34" charset="0"/>
                <a:cs typeface="Times New Roman"/>
              </a:rPr>
              <a:t>” cases are actions that, </a:t>
            </a:r>
            <a:r>
              <a:rPr lang="en-US" sz="1500" u="sng">
                <a:solidFill>
                  <a:srgbClr val="FF33CC"/>
                </a:solidFill>
                <a:effectLst/>
                <a:ea typeface="Calibri" panose="020F0502020204030204" pitchFamily="34" charset="0"/>
                <a:cs typeface="Times New Roman"/>
              </a:rPr>
              <a:t>while of varying value</a:t>
            </a:r>
            <a:r>
              <a:rPr lang="en-US" sz="1500" u="sng">
                <a:effectLst/>
                <a:ea typeface="Calibri" panose="020F0502020204030204" pitchFamily="34" charset="0"/>
                <a:cs typeface="Times New Roman"/>
              </a:rPr>
              <a:t>, reflect some mutual knowledge of the underlying facts</a:t>
            </a:r>
            <a:r>
              <a:rPr lang="en-US" sz="1500" u="sng">
                <a:solidFill>
                  <a:srgbClr val="FF33CC"/>
                </a:solidFill>
                <a:effectLst/>
                <a:ea typeface="Calibri" panose="020F0502020204030204" pitchFamily="34" charset="0"/>
                <a:cs typeface="Times New Roman"/>
              </a:rPr>
              <a:t>, and as a result</a:t>
            </a:r>
            <a:r>
              <a:rPr lang="en-US" sz="1500" u="sng">
                <a:effectLst/>
                <a:ea typeface="Calibri" panose="020F0502020204030204" pitchFamily="34" charset="0"/>
                <a:cs typeface="Times New Roman"/>
              </a:rPr>
              <a:t>, limited needs for discovery, well-established legal issues related to liability and damages, few anticipated dispositive pretrial motions, minimal documentary evidence, </a:t>
            </a:r>
            <a:r>
              <a:rPr lang="en-US" sz="1500" u="sng">
                <a:solidFill>
                  <a:srgbClr val="FF33CC"/>
                </a:solidFill>
                <a:effectLst/>
                <a:ea typeface="Calibri" panose="020F0502020204030204" pitchFamily="34" charset="0"/>
                <a:cs typeface="Times New Roman"/>
              </a:rPr>
              <a:t>and a short, anticipated trial length</a:t>
            </a:r>
            <a:r>
              <a:rPr lang="en-US" sz="1500" u="sng">
                <a:effectLst/>
                <a:ea typeface="Calibri" panose="020F0502020204030204" pitchFamily="34" charset="0"/>
                <a:cs typeface="Times New Roman"/>
              </a:rPr>
              <a:t>. </a:t>
            </a:r>
            <a:r>
              <a:rPr lang="en-US" sz="1500" u="sng">
                <a:solidFill>
                  <a:srgbClr val="FF33CC"/>
                </a:solidFill>
                <a:effectLst/>
                <a:ea typeface="Calibri" panose="020F0502020204030204" pitchFamily="34" charset="0"/>
                <a:cs typeface="Times New Roman"/>
              </a:rPr>
              <a:t>Uncontested cases should generally be presumed to be streamlined cases.</a:t>
            </a:r>
            <a:endParaRPr lang="en-US" sz="1500">
              <a:solidFill>
                <a:srgbClr val="FF33CC"/>
              </a:solidFill>
              <a:effectLst/>
              <a:ea typeface="Calibri" panose="020F0502020204030204" pitchFamily="34" charset="0"/>
              <a:cs typeface="Times New Roman"/>
            </a:endParaRPr>
          </a:p>
          <a:p>
            <a:pPr marL="0" marR="0" indent="0" algn="just">
              <a:lnSpc>
                <a:spcPct val="110000"/>
              </a:lnSpc>
              <a:spcBef>
                <a:spcPts val="0"/>
              </a:spcBef>
              <a:spcAft>
                <a:spcPts val="1400"/>
              </a:spcAft>
              <a:buNone/>
            </a:pPr>
            <a:r>
              <a:rPr lang="en-US" sz="1500" u="sng">
                <a:effectLst/>
                <a:ea typeface="Calibri" panose="020F0502020204030204" pitchFamily="34" charset="0"/>
                <a:cs typeface="Times New Roman"/>
              </a:rPr>
              <a:t>(3)	“</a:t>
            </a:r>
            <a:r>
              <a:rPr lang="en-US" sz="1500" i="1" u="sng">
                <a:effectLst/>
                <a:ea typeface="Calibri" panose="020F0502020204030204" pitchFamily="34" charset="0"/>
                <a:cs typeface="Times New Roman"/>
              </a:rPr>
              <a:t>General</a:t>
            </a:r>
            <a:r>
              <a:rPr lang="en-US" sz="1500" u="sng">
                <a:effectLst/>
                <a:ea typeface="Calibri" panose="020F0502020204030204" pitchFamily="34" charset="0"/>
                <a:cs typeface="Times New Roman"/>
              </a:rPr>
              <a:t>” cases are actions that do not meet the criteria for streamlined, complex, </a:t>
            </a:r>
            <a:r>
              <a:rPr lang="en-US" sz="1500" u="sng">
                <a:solidFill>
                  <a:srgbClr val="FF33CC"/>
                </a:solidFill>
                <a:effectLst/>
                <a:ea typeface="Calibri" panose="020F0502020204030204" pitchFamily="34" charset="0"/>
                <a:cs typeface="Times New Roman"/>
              </a:rPr>
              <a:t>or parties in agreement.</a:t>
            </a:r>
            <a:r>
              <a:rPr lang="en-US" sz="1500" u="sng">
                <a:effectLst/>
                <a:ea typeface="Calibri" panose="020F0502020204030204" pitchFamily="34" charset="0"/>
                <a:cs typeface="Times New Roman"/>
              </a:rPr>
              <a:t> </a:t>
            </a:r>
            <a:r>
              <a:rPr lang="en-US" sz="1500" u="sng">
                <a:solidFill>
                  <a:srgbClr val="FF33CC"/>
                </a:solidFill>
                <a:effectLst/>
                <a:ea typeface="Calibri" panose="020F0502020204030204" pitchFamily="34" charset="0"/>
                <a:cs typeface="Times New Roman"/>
              </a:rPr>
              <a:t>These are generally cases that reflect an imbalance among the parties with regard to the knowledge of the underlying facts, and as a result, a greater need for discovery and imply a greater length of trial and a more significant need for judicial attention.</a:t>
            </a:r>
            <a:endParaRPr lang="en-US" sz="1500">
              <a:solidFill>
                <a:srgbClr val="FF33CC"/>
              </a:solidFill>
              <a:effectLst/>
              <a:ea typeface="Calibri" panose="020F0502020204030204" pitchFamily="34" charset="0"/>
              <a:cs typeface="Times New Roman"/>
            </a:endParaRPr>
          </a:p>
        </p:txBody>
      </p:sp>
    </p:spTree>
    <p:extLst>
      <p:ext uri="{BB962C8B-B14F-4D97-AF65-F5344CB8AC3E}">
        <p14:creationId xmlns:p14="http://schemas.microsoft.com/office/powerpoint/2010/main" val="3902231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47C28-940F-6EC0-7AE8-40D5BAD687A9}"/>
              </a:ext>
            </a:extLst>
          </p:cNvPr>
          <p:cNvSpPr>
            <a:spLocks noGrp="1"/>
          </p:cNvSpPr>
          <p:nvPr>
            <p:ph type="title"/>
          </p:nvPr>
        </p:nvSpPr>
        <p:spPr>
          <a:xfrm>
            <a:off x="914400" y="159488"/>
            <a:ext cx="10515600" cy="698131"/>
          </a:xfrm>
        </p:spPr>
        <p:txBody>
          <a:bodyPr>
            <a:normAutofit fontScale="90000"/>
          </a:bodyPr>
          <a:lstStyle/>
          <a:p>
            <a:pPr algn="ctr"/>
            <a:r>
              <a:rPr lang="en-US" sz="2800">
                <a:latin typeface="+mn-lt"/>
              </a:rPr>
              <a:t>The case management order provision (sub c in Track A; sub d in Track B)</a:t>
            </a:r>
            <a:endParaRPr lang="en-US"/>
          </a:p>
        </p:txBody>
      </p:sp>
      <p:sp>
        <p:nvSpPr>
          <p:cNvPr id="3" name="Content Placeholder 2">
            <a:extLst>
              <a:ext uri="{FF2B5EF4-FFF2-40B4-BE49-F238E27FC236}">
                <a16:creationId xmlns:a16="http://schemas.microsoft.com/office/drawing/2014/main" id="{57A617D9-E704-8FC4-4E9A-76D9C9EE01F0}"/>
              </a:ext>
            </a:extLst>
          </p:cNvPr>
          <p:cNvSpPr>
            <a:spLocks noGrp="1"/>
          </p:cNvSpPr>
          <p:nvPr>
            <p:ph sz="half" idx="1"/>
          </p:nvPr>
        </p:nvSpPr>
        <p:spPr>
          <a:xfrm>
            <a:off x="220834" y="856293"/>
            <a:ext cx="5817781" cy="5635256"/>
          </a:xfrm>
        </p:spPr>
        <p:txBody>
          <a:bodyPr vert="horz" lIns="91440" tIns="45720" rIns="91440" bIns="45720" rtlCol="0" anchor="t">
            <a:normAutofit fontScale="55000" lnSpcReduction="20000"/>
          </a:bodyPr>
          <a:lstStyle/>
          <a:p>
            <a:pPr marL="0" marR="0" indent="0" algn="just">
              <a:lnSpc>
                <a:spcPct val="110000"/>
              </a:lnSpc>
              <a:spcBef>
                <a:spcPts val="0"/>
              </a:spcBef>
              <a:spcAft>
                <a:spcPts val="1400"/>
              </a:spcAft>
              <a:buNone/>
            </a:pPr>
            <a:r>
              <a:rPr lang="en-US" sz="2600" b="1" u="sng" dirty="0">
                <a:effectLst/>
                <a:ea typeface="Calibri" panose="020F0502020204030204" pitchFamily="34" charset="0"/>
                <a:cs typeface="Times New Roman" panose="02020603050405020304" pitchFamily="18" charset="0"/>
              </a:rPr>
              <a:t>(c)       Case Management Order.</a:t>
            </a:r>
            <a:endParaRPr lang="en-US" sz="2600" dirty="0">
              <a:effectLst/>
              <a:ea typeface="Calibri" panose="020F0502020204030204" pitchFamily="34" charset="0"/>
              <a:cs typeface="Times New Roman" panose="02020603050405020304" pitchFamily="18" charset="0"/>
            </a:endParaRPr>
          </a:p>
          <a:p>
            <a:pPr marL="0" marR="0" indent="0" algn="just">
              <a:lnSpc>
                <a:spcPct val="110000"/>
              </a:lnSpc>
              <a:spcBef>
                <a:spcPts val="0"/>
              </a:spcBef>
              <a:spcAft>
                <a:spcPts val="1400"/>
              </a:spcAft>
              <a:buNone/>
            </a:pPr>
            <a:r>
              <a:rPr lang="en-US" sz="2600" u="sng" dirty="0">
                <a:effectLst/>
                <a:ea typeface="Calibri" panose="020F0502020204030204" pitchFamily="34" charset="0"/>
                <a:cs typeface="Times New Roman" panose="02020603050405020304" pitchFamily="18" charset="0"/>
              </a:rPr>
              <a:t>(1)	</a:t>
            </a:r>
            <a:r>
              <a:rPr lang="en-US" sz="2600" i="1" u="sng" dirty="0">
                <a:effectLst/>
                <a:ea typeface="Calibri" panose="020F0502020204030204" pitchFamily="34" charset="0"/>
                <a:cs typeface="Times New Roman" panose="02020603050405020304" pitchFamily="18" charset="0"/>
              </a:rPr>
              <a:t>Complex Cases.</a:t>
            </a:r>
            <a:r>
              <a:rPr lang="en-US" sz="2600" u="sng" dirty="0">
                <a:effectLst/>
                <a:ea typeface="Calibri" panose="020F0502020204030204" pitchFamily="34" charset="0"/>
                <a:cs typeface="Times New Roman" panose="02020603050405020304" pitchFamily="18" charset="0"/>
              </a:rPr>
              <a:t> Case management orders in complex cases must issue as provided in rule 1.201.</a:t>
            </a:r>
            <a:endParaRPr lang="en-US" sz="2600" dirty="0">
              <a:effectLst/>
              <a:ea typeface="Calibri" panose="020F0502020204030204" pitchFamily="34" charset="0"/>
              <a:cs typeface="Times New Roman" panose="02020603050405020304" pitchFamily="18" charset="0"/>
            </a:endParaRPr>
          </a:p>
          <a:p>
            <a:pPr marL="0" marR="0" indent="0" algn="just">
              <a:lnSpc>
                <a:spcPct val="110000"/>
              </a:lnSpc>
              <a:spcBef>
                <a:spcPts val="0"/>
              </a:spcBef>
              <a:spcAft>
                <a:spcPts val="1400"/>
              </a:spcAft>
              <a:buNone/>
            </a:pPr>
            <a:r>
              <a:rPr lang="en-US" sz="2600" u="sng" dirty="0">
                <a:effectLst/>
                <a:ea typeface="Calibri" panose="020F0502020204030204" pitchFamily="34" charset="0"/>
                <a:cs typeface="Times New Roman" panose="02020603050405020304" pitchFamily="18" charset="0"/>
              </a:rPr>
              <a:t>(2)	</a:t>
            </a:r>
            <a:r>
              <a:rPr lang="en-US" sz="2600" i="1" u="sng" dirty="0">
                <a:effectLst/>
                <a:ea typeface="Calibri" panose="020F0502020204030204" pitchFamily="34" charset="0"/>
                <a:cs typeface="Times New Roman" panose="02020603050405020304" pitchFamily="18" charset="0"/>
              </a:rPr>
              <a:t>Streamlined and General Cases.</a:t>
            </a:r>
            <a:r>
              <a:rPr lang="en-US" sz="2600" u="sng" dirty="0">
                <a:effectLst/>
                <a:ea typeface="Calibri" panose="020F0502020204030204" pitchFamily="34" charset="0"/>
                <a:cs typeface="Times New Roman" panose="02020603050405020304" pitchFamily="18" charset="0"/>
              </a:rPr>
              <a:t> In streamlined and general cases, </a:t>
            </a:r>
            <a:r>
              <a:rPr lang="en-US" sz="2600" u="sng" dirty="0">
                <a:effectLst/>
                <a:highlight>
                  <a:srgbClr val="00FF00"/>
                </a:highlight>
                <a:ea typeface="Calibri" panose="020F0502020204030204" pitchFamily="34" charset="0"/>
                <a:cs typeface="Times New Roman" panose="02020603050405020304" pitchFamily="18" charset="0"/>
              </a:rPr>
              <a:t>the court must issue a case management order that</a:t>
            </a:r>
            <a:r>
              <a:rPr lang="en-US" sz="2600" dirty="0">
                <a:effectLst/>
                <a:highlight>
                  <a:srgbClr val="00FF00"/>
                </a:highlight>
                <a:ea typeface="Calibri" panose="020F0502020204030204" pitchFamily="34" charset="0"/>
                <a:cs typeface="Times New Roman" panose="02020603050405020304" pitchFamily="18" charset="0"/>
              </a:rPr>
              <a:t> </a:t>
            </a:r>
            <a:r>
              <a:rPr lang="en-US" sz="2600" u="sng" dirty="0">
                <a:effectLst/>
                <a:highlight>
                  <a:srgbClr val="00FF00"/>
                </a:highlight>
                <a:ea typeface="Calibri" panose="020F0502020204030204" pitchFamily="34" charset="0"/>
                <a:cs typeface="Times New Roman" panose="02020603050405020304" pitchFamily="18" charset="0"/>
              </a:rPr>
              <a:t>specifies the projected trial period based on the case track assignment </a:t>
            </a:r>
            <a:r>
              <a:rPr lang="en-US" sz="2600" u="sng" dirty="0">
                <a:effectLst/>
                <a:highlight>
                  <a:srgbClr val="FFFF00"/>
                </a:highlight>
                <a:ea typeface="Calibri" panose="020F0502020204030204" pitchFamily="34" charset="0"/>
                <a:cs typeface="Times New Roman" panose="02020603050405020304" pitchFamily="18" charset="0"/>
              </a:rPr>
              <a:t>or </a:t>
            </a:r>
            <a:r>
              <a:rPr lang="en-US" sz="2600" b="1" u="sng" dirty="0">
                <a:effectLst/>
                <a:highlight>
                  <a:srgbClr val="FFFF00"/>
                </a:highlight>
                <a:ea typeface="Calibri" panose="020F0502020204030204" pitchFamily="34" charset="0"/>
                <a:cs typeface="Times New Roman" panose="02020603050405020304" pitchFamily="18" charset="0"/>
              </a:rPr>
              <a:t>the actual trial period</a:t>
            </a:r>
            <a:r>
              <a:rPr lang="en-US" sz="2600" u="sng" dirty="0">
                <a:effectLst/>
                <a:highlight>
                  <a:srgbClr val="FFFF00"/>
                </a:highlight>
                <a:ea typeface="Calibri" panose="020F0502020204030204" pitchFamily="34" charset="0"/>
                <a:cs typeface="Times New Roman" panose="02020603050405020304" pitchFamily="18" charset="0"/>
              </a:rPr>
              <a:t>, consistent with administrative orders entered by the chief judge of the circuit. </a:t>
            </a:r>
            <a:r>
              <a:rPr lang="en-US" sz="2600" u="sng" dirty="0">
                <a:effectLst/>
                <a:ea typeface="Calibri" panose="020F0502020204030204" pitchFamily="34" charset="0"/>
                <a:cs typeface="Times New Roman" panose="02020603050405020304" pitchFamily="18" charset="0"/>
              </a:rPr>
              <a:t>The order must also set deadlines that are differentiated based on whether the case is streamlined or general and must be consistent with the time standards specified in Florida Rule of General Practice and Judicial Administration 2.250(a)(1)(B) for the completion of civil cases. The order must specify </a:t>
            </a:r>
            <a:r>
              <a:rPr lang="en-US" sz="2600" u="sng" dirty="0">
                <a:effectLst/>
                <a:highlight>
                  <a:srgbClr val="FFFF00"/>
                </a:highlight>
                <a:ea typeface="Calibri" panose="020F0502020204030204" pitchFamily="34" charset="0"/>
                <a:cs typeface="Times New Roman" panose="02020603050405020304" pitchFamily="18" charset="0"/>
              </a:rPr>
              <a:t>no less than </a:t>
            </a:r>
            <a:r>
              <a:rPr lang="en-US" sz="2600" u="sng" dirty="0">
                <a:effectLst/>
                <a:ea typeface="Calibri" panose="020F0502020204030204" pitchFamily="34" charset="0"/>
                <a:cs typeface="Times New Roman" panose="02020603050405020304" pitchFamily="18" charset="0"/>
              </a:rPr>
              <a:t>the following deadlines:</a:t>
            </a:r>
            <a:endParaRPr lang="en-US" sz="2600" dirty="0">
              <a:effectLst/>
              <a:ea typeface="Calibri" panose="020F0502020204030204" pitchFamily="34" charset="0"/>
              <a:cs typeface="Times New Roman" panose="02020603050405020304" pitchFamily="18" charset="0"/>
            </a:endParaRPr>
          </a:p>
          <a:p>
            <a:pPr marL="0" marR="0" indent="0" algn="just">
              <a:lnSpc>
                <a:spcPct val="110000"/>
              </a:lnSpc>
              <a:spcBef>
                <a:spcPts val="0"/>
              </a:spcBef>
              <a:spcAft>
                <a:spcPts val="1400"/>
              </a:spcAft>
              <a:buNone/>
            </a:pPr>
            <a:r>
              <a:rPr lang="en-US" sz="2600" u="sng" dirty="0">
                <a:effectLst/>
                <a:ea typeface="Calibri" panose="020F0502020204030204" pitchFamily="34" charset="0"/>
                <a:cs typeface="Times New Roman" panose="02020603050405020304" pitchFamily="18" charset="0"/>
              </a:rPr>
              <a:t>(A)	service of complaints; </a:t>
            </a:r>
            <a:endParaRPr lang="en-US" sz="2600" dirty="0">
              <a:effectLst/>
              <a:ea typeface="Calibri" panose="020F0502020204030204" pitchFamily="34" charset="0"/>
              <a:cs typeface="Times New Roman" panose="02020603050405020304" pitchFamily="18" charset="0"/>
            </a:endParaRPr>
          </a:p>
          <a:p>
            <a:pPr marL="0" marR="0" indent="0" algn="just">
              <a:lnSpc>
                <a:spcPct val="110000"/>
              </a:lnSpc>
              <a:spcBef>
                <a:spcPts val="0"/>
              </a:spcBef>
              <a:spcAft>
                <a:spcPts val="1400"/>
              </a:spcAft>
              <a:buNone/>
            </a:pPr>
            <a:r>
              <a:rPr lang="en-US" sz="2600" u="sng" dirty="0">
                <a:effectLst/>
                <a:ea typeface="Calibri" panose="020F0502020204030204" pitchFamily="34" charset="0"/>
                <a:cs typeface="Times New Roman" panose="02020603050405020304" pitchFamily="18" charset="0"/>
              </a:rPr>
              <a:t>(B)	service under extensions; </a:t>
            </a:r>
            <a:endParaRPr lang="en-US" sz="2600" dirty="0">
              <a:effectLst/>
              <a:ea typeface="Calibri" panose="020F0502020204030204" pitchFamily="34" charset="0"/>
              <a:cs typeface="Times New Roman" panose="02020603050405020304" pitchFamily="18" charset="0"/>
            </a:endParaRPr>
          </a:p>
          <a:p>
            <a:pPr marL="0" marR="0" indent="0" algn="just">
              <a:lnSpc>
                <a:spcPct val="110000"/>
              </a:lnSpc>
              <a:spcBef>
                <a:spcPts val="0"/>
              </a:spcBef>
              <a:spcAft>
                <a:spcPts val="1400"/>
              </a:spcAft>
              <a:buNone/>
            </a:pPr>
            <a:r>
              <a:rPr lang="en-US" sz="2600" u="sng" dirty="0">
                <a:effectLst/>
                <a:ea typeface="Calibri" panose="020F0502020204030204" pitchFamily="34" charset="0"/>
                <a:cs typeface="Times New Roman" panose="02020603050405020304" pitchFamily="18" charset="0"/>
              </a:rPr>
              <a:t>(C)	adding new parties; </a:t>
            </a:r>
            <a:endParaRPr lang="en-US" sz="2600" dirty="0">
              <a:effectLst/>
              <a:ea typeface="Calibri" panose="020F0502020204030204" pitchFamily="34" charset="0"/>
              <a:cs typeface="Times New Roman" panose="02020603050405020304" pitchFamily="18" charset="0"/>
            </a:endParaRPr>
          </a:p>
          <a:p>
            <a:pPr marL="0" marR="0" indent="0" algn="just">
              <a:lnSpc>
                <a:spcPct val="110000"/>
              </a:lnSpc>
              <a:spcBef>
                <a:spcPts val="0"/>
              </a:spcBef>
              <a:spcAft>
                <a:spcPts val="1400"/>
              </a:spcAft>
              <a:buNone/>
            </a:pPr>
            <a:r>
              <a:rPr lang="en-US" sz="2600" u="sng" dirty="0">
                <a:effectLst/>
                <a:ea typeface="Calibri" panose="020F0502020204030204" pitchFamily="34" charset="0"/>
                <a:cs typeface="Times New Roman" panose="02020603050405020304" pitchFamily="18" charset="0"/>
              </a:rPr>
              <a:t>(D)	completion of fact and expert discovery; </a:t>
            </a:r>
            <a:endParaRPr lang="en-US" sz="2600" dirty="0">
              <a:effectLst/>
              <a:ea typeface="Calibri" panose="020F0502020204030204" pitchFamily="34" charset="0"/>
              <a:cs typeface="Times New Roman" panose="02020603050405020304" pitchFamily="18" charset="0"/>
            </a:endParaRPr>
          </a:p>
          <a:p>
            <a:pPr marL="0" marR="0" indent="0" algn="just">
              <a:lnSpc>
                <a:spcPct val="110000"/>
              </a:lnSpc>
              <a:spcBef>
                <a:spcPts val="0"/>
              </a:spcBef>
              <a:spcAft>
                <a:spcPts val="1400"/>
              </a:spcAft>
              <a:buNone/>
            </a:pPr>
            <a:r>
              <a:rPr lang="en-US" sz="2600" u="sng" dirty="0">
                <a:effectLst/>
                <a:ea typeface="Calibri" panose="020F0502020204030204" pitchFamily="34" charset="0"/>
                <a:cs typeface="Times New Roman" panose="02020603050405020304" pitchFamily="18" charset="0"/>
              </a:rPr>
              <a:t>(E)	resolution of all objections to pleadings; </a:t>
            </a:r>
            <a:endParaRPr lang="en-US" sz="2600" dirty="0">
              <a:effectLst/>
              <a:ea typeface="Calibri" panose="020F0502020204030204" pitchFamily="34" charset="0"/>
              <a:cs typeface="Times New Roman" panose="02020603050405020304" pitchFamily="18" charset="0"/>
            </a:endParaRPr>
          </a:p>
          <a:p>
            <a:pPr marL="0" marR="0" indent="0" algn="just">
              <a:lnSpc>
                <a:spcPct val="110000"/>
              </a:lnSpc>
              <a:spcBef>
                <a:spcPts val="0"/>
              </a:spcBef>
              <a:spcAft>
                <a:spcPts val="1400"/>
              </a:spcAft>
              <a:buNone/>
            </a:pPr>
            <a:r>
              <a:rPr lang="en-US" sz="2600" u="sng" dirty="0">
                <a:effectLst/>
                <a:ea typeface="Calibri" panose="020F0502020204030204" pitchFamily="34" charset="0"/>
                <a:cs typeface="Times New Roman" panose="02020603050405020304" pitchFamily="18" charset="0"/>
              </a:rPr>
              <a:t>(F)	resolution of all pretrial motions; and</a:t>
            </a:r>
            <a:endParaRPr lang="en-US" sz="2600" dirty="0">
              <a:effectLst/>
              <a:ea typeface="Calibri" panose="020F0502020204030204" pitchFamily="34" charset="0"/>
              <a:cs typeface="Times New Roman" panose="02020603050405020304" pitchFamily="18" charset="0"/>
            </a:endParaRPr>
          </a:p>
          <a:p>
            <a:pPr marL="0" marR="0" indent="0" algn="just">
              <a:lnSpc>
                <a:spcPct val="110000"/>
              </a:lnSpc>
              <a:spcBef>
                <a:spcPts val="0"/>
              </a:spcBef>
              <a:spcAft>
                <a:spcPts val="1400"/>
              </a:spcAft>
              <a:buNone/>
            </a:pPr>
            <a:r>
              <a:rPr lang="en-US" sz="2600" u="sng" dirty="0">
                <a:effectLst/>
                <a:ea typeface="Calibri" panose="020F0502020204030204" pitchFamily="34" charset="0"/>
                <a:cs typeface="Times New Roman" panose="02020603050405020304" pitchFamily="18" charset="0"/>
              </a:rPr>
              <a:t>(G)	completion of mediation.</a:t>
            </a:r>
            <a:endParaRPr lang="en-US" sz="2600" dirty="0">
              <a:effectLst/>
              <a:ea typeface="Calibri" panose="020F0502020204030204" pitchFamily="34" charset="0"/>
              <a:cs typeface="Times New Roman" panose="02020603050405020304" pitchFamily="18" charset="0"/>
            </a:endParaRPr>
          </a:p>
          <a:p>
            <a:pPr marL="0" indent="0" algn="just">
              <a:buNone/>
            </a:pPr>
            <a:endParaRPr lang="en-US" dirty="0">
              <a:cs typeface="Calibri" panose="020F0502020204030204"/>
            </a:endParaRPr>
          </a:p>
        </p:txBody>
      </p:sp>
      <p:sp>
        <p:nvSpPr>
          <p:cNvPr id="4" name="Content Placeholder 3">
            <a:extLst>
              <a:ext uri="{FF2B5EF4-FFF2-40B4-BE49-F238E27FC236}">
                <a16:creationId xmlns:a16="http://schemas.microsoft.com/office/drawing/2014/main" id="{74013929-831A-9397-643B-8CCB6954E17D}"/>
              </a:ext>
            </a:extLst>
          </p:cNvPr>
          <p:cNvSpPr>
            <a:spLocks noGrp="1"/>
          </p:cNvSpPr>
          <p:nvPr>
            <p:ph sz="half" idx="2"/>
          </p:nvPr>
        </p:nvSpPr>
        <p:spPr>
          <a:xfrm>
            <a:off x="6172200" y="856293"/>
            <a:ext cx="5817780" cy="5326911"/>
          </a:xfrm>
        </p:spPr>
        <p:txBody>
          <a:bodyPr vert="horz" lIns="91440" tIns="45720" rIns="91440" bIns="45720" rtlCol="0" anchor="t">
            <a:normAutofit fontScale="55000" lnSpcReduction="20000"/>
          </a:bodyPr>
          <a:lstStyle/>
          <a:p>
            <a:pPr marL="0" marR="0" indent="0" algn="just">
              <a:lnSpc>
                <a:spcPct val="110000"/>
              </a:lnSpc>
              <a:spcBef>
                <a:spcPts val="0"/>
              </a:spcBef>
              <a:spcAft>
                <a:spcPts val="800"/>
              </a:spcAft>
              <a:buNone/>
            </a:pPr>
            <a:r>
              <a:rPr lang="en-US" sz="2600" b="1" u="sng" dirty="0">
                <a:effectLst/>
                <a:ea typeface="Calibri" panose="020F0502020204030204" pitchFamily="34" charset="0"/>
                <a:cs typeface="Times New Roman" panose="02020603050405020304" pitchFamily="18" charset="0"/>
              </a:rPr>
              <a:t>(d)        Issuance of Case Management Order.</a:t>
            </a:r>
            <a:endParaRPr lang="en-US" sz="2600" dirty="0">
              <a:effectLst/>
              <a:ea typeface="Calibri" panose="020F0502020204030204" pitchFamily="34" charset="0"/>
              <a:cs typeface="Times New Roman" panose="02020603050405020304" pitchFamily="18" charset="0"/>
            </a:endParaRPr>
          </a:p>
          <a:p>
            <a:pPr marL="0" marR="0" indent="0" algn="just">
              <a:lnSpc>
                <a:spcPct val="110000"/>
              </a:lnSpc>
              <a:spcBef>
                <a:spcPts val="0"/>
              </a:spcBef>
              <a:spcAft>
                <a:spcPts val="800"/>
              </a:spcAft>
              <a:buNone/>
            </a:pPr>
            <a:r>
              <a:rPr lang="en-US" sz="2600" u="sng" dirty="0">
                <a:effectLst/>
                <a:ea typeface="Calibri" panose="020F0502020204030204" pitchFamily="34" charset="0"/>
                <a:cs typeface="Times New Roman" panose="02020603050405020304" pitchFamily="18" charset="0"/>
              </a:rPr>
              <a:t>(1)	</a:t>
            </a:r>
            <a:r>
              <a:rPr lang="en-US" sz="2600" i="1" u="sng" dirty="0">
                <a:effectLst/>
                <a:ea typeface="Calibri" panose="020F0502020204030204" pitchFamily="34" charset="0"/>
                <a:cs typeface="Times New Roman" panose="02020603050405020304" pitchFamily="18" charset="0"/>
              </a:rPr>
              <a:t>Complex Cases.</a:t>
            </a:r>
            <a:r>
              <a:rPr lang="en-US" sz="2600" u="sng" dirty="0">
                <a:effectLst/>
                <a:ea typeface="Calibri" panose="020F0502020204030204" pitchFamily="34" charset="0"/>
                <a:cs typeface="Times New Roman" panose="02020603050405020304" pitchFamily="18" charset="0"/>
              </a:rPr>
              <a:t> Case management orders in complex cases must be issued as provided in rule 1.201.</a:t>
            </a:r>
            <a:endParaRPr lang="en-US" sz="2600" dirty="0">
              <a:effectLst/>
              <a:ea typeface="Calibri" panose="020F0502020204030204" pitchFamily="34" charset="0"/>
              <a:cs typeface="Times New Roman" panose="02020603050405020304" pitchFamily="18" charset="0"/>
            </a:endParaRPr>
          </a:p>
          <a:p>
            <a:pPr marL="0" marR="0" indent="0" algn="just">
              <a:lnSpc>
                <a:spcPct val="110000"/>
              </a:lnSpc>
              <a:spcBef>
                <a:spcPts val="0"/>
              </a:spcBef>
              <a:spcAft>
                <a:spcPts val="800"/>
              </a:spcAft>
              <a:buNone/>
            </a:pPr>
            <a:r>
              <a:rPr lang="en-US" sz="2600" u="sng" dirty="0">
                <a:effectLst/>
                <a:ea typeface="Calibri" panose="020F0502020204030204" pitchFamily="34" charset="0"/>
                <a:cs typeface="Times New Roman" panose="02020603050405020304" pitchFamily="18" charset="0"/>
              </a:rPr>
              <a:t>(2)	</a:t>
            </a:r>
            <a:r>
              <a:rPr lang="en-US" sz="2600" i="1" u="sng" dirty="0">
                <a:effectLst/>
                <a:ea typeface="Calibri" panose="020F0502020204030204" pitchFamily="34" charset="0"/>
                <a:cs typeface="Times New Roman" panose="02020603050405020304" pitchFamily="18" charset="0"/>
              </a:rPr>
              <a:t>Streamlined and General Cases.</a:t>
            </a:r>
            <a:r>
              <a:rPr lang="en-US" sz="2600" u="sng" dirty="0">
                <a:effectLst/>
                <a:ea typeface="Calibri" panose="020F0502020204030204" pitchFamily="34" charset="0"/>
                <a:cs typeface="Times New Roman" panose="02020603050405020304" pitchFamily="18" charset="0"/>
              </a:rPr>
              <a:t> In streamlined and general cases, the court must issue a case management </a:t>
            </a:r>
            <a:r>
              <a:rPr lang="en-US" sz="2600" u="sng" dirty="0">
                <a:solidFill>
                  <a:srgbClr val="FF33CC"/>
                </a:solidFill>
                <a:effectLst/>
                <a:ea typeface="Calibri" panose="020F0502020204030204" pitchFamily="34" charset="0"/>
                <a:cs typeface="Times New Roman" panose="02020603050405020304" pitchFamily="18" charset="0"/>
              </a:rPr>
              <a:t>order as soon as practicable either after receiving the parties’ proposed case management order or after holding a case management conference. In cases in which the parties submit a proposed case management order, the court may accept, amend, or reject the parties’ proposed order. The court’s case management order may also, at the court’s discretion, incorporate revisions to the parties’ proposed case management order. </a:t>
            </a:r>
            <a:endParaRPr lang="en-US" sz="2600" dirty="0">
              <a:solidFill>
                <a:srgbClr val="FF33CC"/>
              </a:solidFill>
              <a:effectLst/>
              <a:ea typeface="Calibri" panose="020F0502020204030204" pitchFamily="34" charset="0"/>
              <a:cs typeface="Times New Roman" panose="02020603050405020304" pitchFamily="18" charset="0"/>
            </a:endParaRPr>
          </a:p>
          <a:p>
            <a:pPr marL="0" marR="0" indent="0" algn="just">
              <a:lnSpc>
                <a:spcPct val="110000"/>
              </a:lnSpc>
              <a:spcBef>
                <a:spcPts val="0"/>
              </a:spcBef>
              <a:spcAft>
                <a:spcPts val="800"/>
              </a:spcAft>
              <a:buNone/>
            </a:pPr>
            <a:r>
              <a:rPr lang="en-US" sz="2600" u="sng" dirty="0">
                <a:solidFill>
                  <a:srgbClr val="FF33CC"/>
                </a:solidFill>
                <a:effectLst/>
                <a:ea typeface="Calibri" panose="020F0502020204030204" pitchFamily="34" charset="0"/>
                <a:cs typeface="Times New Roman" panose="02020603050405020304" pitchFamily="18" charset="0"/>
              </a:rPr>
              <a:t>(3)	</a:t>
            </a:r>
            <a:r>
              <a:rPr lang="en-US" sz="2600" i="1" u="sng" dirty="0">
                <a:solidFill>
                  <a:srgbClr val="FF33CC"/>
                </a:solidFill>
                <a:effectLst/>
                <a:ea typeface="Calibri" panose="020F0502020204030204" pitchFamily="34" charset="0"/>
                <a:cs typeface="Times New Roman" panose="02020603050405020304" pitchFamily="18" charset="0"/>
              </a:rPr>
              <a:t>Exception.</a:t>
            </a:r>
            <a:r>
              <a:rPr lang="en-US" sz="2600" u="sng" dirty="0">
                <a:solidFill>
                  <a:srgbClr val="FF33CC"/>
                </a:solidFill>
                <a:effectLst/>
                <a:ea typeface="Calibri" panose="020F0502020204030204" pitchFamily="34" charset="0"/>
                <a:cs typeface="Times New Roman" panose="02020603050405020304" pitchFamily="18" charset="0"/>
              </a:rPr>
              <a:t> Each circuit may create by administrative order uniform case management orders and that will issue in each appropriate case without the requirement of a proposed case management order set forth in subdivision (e). Such administrative orders must specify the deadlines and other timeframes, by case type if appropriate, for the items listed in subdivision (e)(5).</a:t>
            </a:r>
            <a:endParaRPr lang="en-US" sz="2600" dirty="0">
              <a:solidFill>
                <a:srgbClr val="FF33CC"/>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7292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FFA76B-9EB5-82DB-E32A-AEC7105C56D7}"/>
              </a:ext>
            </a:extLst>
          </p:cNvPr>
          <p:cNvSpPr txBox="1"/>
          <p:nvPr/>
        </p:nvSpPr>
        <p:spPr>
          <a:xfrm>
            <a:off x="1040218" y="420163"/>
            <a:ext cx="10111563" cy="6555641"/>
          </a:xfrm>
          <a:prstGeom prst="rect">
            <a:avLst/>
          </a:prstGeom>
          <a:noFill/>
        </p:spPr>
        <p:txBody>
          <a:bodyPr wrap="square" rtlCol="0">
            <a:spAutoFit/>
          </a:bodyPr>
          <a:lstStyle/>
          <a:p>
            <a:pPr algn="just"/>
            <a:r>
              <a:rPr lang="en-US" sz="3600"/>
              <a:t>In January 2022, the Workgroup submitted a package to the Supreme Court with 32 proposed rules.  Six were brand new.  Twenty-six were modifications of current rules.</a:t>
            </a:r>
          </a:p>
          <a:p>
            <a:pPr algn="just"/>
            <a:endParaRPr lang="en-US" sz="3600"/>
          </a:p>
          <a:p>
            <a:pPr algn="just"/>
            <a:r>
              <a:rPr lang="en-US" sz="3600"/>
              <a:t>On this monster package, the Supreme Court received 69 comments.</a:t>
            </a:r>
          </a:p>
          <a:p>
            <a:pPr algn="just"/>
            <a:r>
              <a:rPr lang="en-US" sz="3600"/>
              <a:t>  </a:t>
            </a:r>
          </a:p>
          <a:p>
            <a:pPr algn="just"/>
            <a:r>
              <a:rPr lang="en-US" sz="3600"/>
              <a:t>The Workgroup wanted to implement all of the proposed changes at once.</a:t>
            </a:r>
          </a:p>
          <a:p>
            <a:pPr algn="just"/>
            <a:endParaRPr lang="en-US" sz="3600"/>
          </a:p>
          <a:p>
            <a:pPr algn="just"/>
            <a:endParaRPr lang="en-US" sz="2400"/>
          </a:p>
        </p:txBody>
      </p:sp>
    </p:spTree>
    <p:extLst>
      <p:ext uri="{BB962C8B-B14F-4D97-AF65-F5344CB8AC3E}">
        <p14:creationId xmlns:p14="http://schemas.microsoft.com/office/powerpoint/2010/main" val="242483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9BEF-FF32-74EB-C3A3-F26FE5116BFB}"/>
              </a:ext>
            </a:extLst>
          </p:cNvPr>
          <p:cNvSpPr>
            <a:spLocks noGrp="1"/>
          </p:cNvSpPr>
          <p:nvPr>
            <p:ph type="title"/>
          </p:nvPr>
        </p:nvSpPr>
        <p:spPr>
          <a:xfrm>
            <a:off x="2382579" y="92684"/>
            <a:ext cx="7274442" cy="832350"/>
          </a:xfrm>
        </p:spPr>
        <p:txBody>
          <a:bodyPr>
            <a:normAutofit/>
          </a:bodyPr>
          <a:lstStyle/>
          <a:p>
            <a:pPr algn="ctr"/>
            <a:r>
              <a:rPr lang="en-US" sz="3200">
                <a:latin typeface="Calibri"/>
                <a:cs typeface="Calibri"/>
              </a:rPr>
              <a:t>Deadline enforcement/changes</a:t>
            </a:r>
            <a:endParaRPr lang="en-US" sz="3200">
              <a:latin typeface="Calibri"/>
              <a:cs typeface="Calibri Light"/>
            </a:endParaRPr>
          </a:p>
        </p:txBody>
      </p:sp>
      <p:sp>
        <p:nvSpPr>
          <p:cNvPr id="3" name="Content Placeholder 2">
            <a:extLst>
              <a:ext uri="{FF2B5EF4-FFF2-40B4-BE49-F238E27FC236}">
                <a16:creationId xmlns:a16="http://schemas.microsoft.com/office/drawing/2014/main" id="{DF371F74-338C-15C8-A2AD-794C0C14D09E}"/>
              </a:ext>
            </a:extLst>
          </p:cNvPr>
          <p:cNvSpPr>
            <a:spLocks noGrp="1"/>
          </p:cNvSpPr>
          <p:nvPr>
            <p:ph sz="half" idx="1"/>
          </p:nvPr>
        </p:nvSpPr>
        <p:spPr>
          <a:xfrm>
            <a:off x="191386" y="925034"/>
            <a:ext cx="5038192" cy="5251929"/>
          </a:xfrm>
        </p:spPr>
        <p:txBody>
          <a:bodyPr vert="horz" lIns="91440" tIns="45720" rIns="91440" bIns="45720" rtlCol="0" anchor="t">
            <a:normAutofit/>
          </a:bodyPr>
          <a:lstStyle/>
          <a:p>
            <a:pPr marL="0" indent="0" algn="just">
              <a:buNone/>
            </a:pPr>
            <a:r>
              <a:rPr lang="en-US" sz="1800" u="sng">
                <a:effectLst/>
                <a:latin typeface="Calibri"/>
                <a:ea typeface="Calibri" panose="020F0502020204030204" pitchFamily="34" charset="0"/>
                <a:cs typeface="Times New Roman"/>
              </a:rPr>
              <a:t>(</a:t>
            </a:r>
            <a:r>
              <a:rPr lang="en-US" sz="1400" u="sng">
                <a:effectLst/>
                <a:latin typeface="Calibri"/>
                <a:ea typeface="Calibri" panose="020F0502020204030204" pitchFamily="34" charset="0"/>
                <a:cs typeface="Times New Roman"/>
              </a:rPr>
              <a:t>3)	</a:t>
            </a:r>
            <a:r>
              <a:rPr lang="en-US" sz="1400" i="1" u="sng">
                <a:effectLst/>
                <a:latin typeface="Calibri"/>
                <a:ea typeface="Calibri" panose="020F0502020204030204" pitchFamily="34" charset="0"/>
                <a:cs typeface="Times New Roman"/>
              </a:rPr>
              <a:t>Strict Enforcement of Deadlines.</a:t>
            </a:r>
            <a:r>
              <a:rPr lang="en-US" sz="1400" u="sng">
                <a:effectLst/>
                <a:latin typeface="Calibri"/>
                <a:ea typeface="Calibri" panose="020F0502020204030204" pitchFamily="34" charset="0"/>
                <a:cs typeface="Times New Roman"/>
              </a:rPr>
              <a:t> The case management order must indicate that the deadlines established in the order will be strictly enforced by the court.</a:t>
            </a:r>
            <a:endParaRPr lang="en-US" sz="1400">
              <a:effectLst/>
              <a:latin typeface="Calibri" panose="020F0502020204030204" pitchFamily="34" charset="0"/>
              <a:ea typeface="Calibri" panose="020F0502020204030204" pitchFamily="34" charset="0"/>
              <a:cs typeface="Times New Roman"/>
            </a:endParaRPr>
          </a:p>
          <a:p>
            <a:pPr marL="0" indent="0" algn="just">
              <a:buNone/>
            </a:pPr>
            <a:r>
              <a:rPr lang="en-US" sz="1400" u="sng">
                <a:cs typeface="Times New Roman"/>
              </a:rPr>
              <a:t>(</a:t>
            </a:r>
            <a:r>
              <a:rPr lang="en-US" sz="1400" u="sng">
                <a:effectLst/>
                <a:latin typeface="Calibri"/>
                <a:ea typeface="Calibri" panose="020F0502020204030204" pitchFamily="34" charset="0"/>
                <a:cs typeface="Times New Roman"/>
              </a:rPr>
              <a:t>5)	</a:t>
            </a:r>
            <a:r>
              <a:rPr lang="en-US" sz="1400" i="1" u="sng">
                <a:effectLst/>
                <a:latin typeface="Calibri"/>
                <a:ea typeface="Calibri" panose="020F0502020204030204" pitchFamily="34" charset="0"/>
                <a:cs typeface="Times New Roman"/>
              </a:rPr>
              <a:t>Changes to Track Assignment or Deadlines.</a:t>
            </a:r>
            <a:r>
              <a:rPr lang="en-US" sz="1400" u="sng">
                <a:effectLst/>
                <a:latin typeface="Calibri"/>
                <a:ea typeface="Calibri" panose="020F0502020204030204" pitchFamily="34" charset="0"/>
                <a:cs typeface="Times New Roman"/>
              </a:rPr>
              <a:t> </a:t>
            </a:r>
            <a:r>
              <a:rPr lang="en-US" sz="1400" u="sng">
                <a:effectLst/>
                <a:highlight>
                  <a:srgbClr val="FFFF00"/>
                </a:highlight>
                <a:latin typeface="Calibri"/>
                <a:ea typeface="Calibri" panose="020F0502020204030204" pitchFamily="34" charset="0"/>
                <a:cs typeface="Times New Roman"/>
              </a:rPr>
              <a:t>Parties may by motion seek to </a:t>
            </a:r>
            <a:r>
              <a:rPr lang="en-US" sz="1400" u="sng">
                <a:effectLst/>
                <a:latin typeface="Calibri"/>
                <a:ea typeface="Calibri" panose="020F0502020204030204" pitchFamily="34" charset="0"/>
                <a:cs typeface="Times New Roman"/>
              </a:rPr>
              <a:t>change the track assignment or </a:t>
            </a:r>
            <a:r>
              <a:rPr lang="en-US" sz="1400" u="sng">
                <a:effectLst/>
                <a:highlight>
                  <a:srgbClr val="FFFF00"/>
                </a:highlight>
                <a:latin typeface="Calibri"/>
                <a:ea typeface="Calibri" panose="020F0502020204030204" pitchFamily="34" charset="0"/>
                <a:cs typeface="Times New Roman"/>
              </a:rPr>
              <a:t>amend the deadlines set forth in the case management order. </a:t>
            </a:r>
            <a:r>
              <a:rPr lang="en-US" sz="1400" u="sng">
                <a:effectLst/>
                <a:latin typeface="Calibri"/>
                <a:ea typeface="Calibri" panose="020F0502020204030204" pitchFamily="34" charset="0"/>
                <a:cs typeface="Times New Roman"/>
              </a:rPr>
              <a:t>Parties may also request a case management conference as set forth in subdivision (e), but must comply with the case management order in place.</a:t>
            </a:r>
            <a:endParaRPr lang="en-US" sz="1400">
              <a:effectLst/>
              <a:latin typeface="Calibri" panose="020F0502020204030204" pitchFamily="34" charset="0"/>
              <a:ea typeface="Calibri" panose="020F0502020204030204" pitchFamily="34" charset="0"/>
              <a:cs typeface="Times New Roman"/>
            </a:endParaRPr>
          </a:p>
          <a:p>
            <a:pPr marL="0" indent="0" algn="just">
              <a:buNone/>
            </a:pPr>
            <a:endParaRPr lang="en-US">
              <a:cs typeface="Calibri" panose="020F0502020204030204"/>
            </a:endParaRPr>
          </a:p>
        </p:txBody>
      </p:sp>
      <p:sp>
        <p:nvSpPr>
          <p:cNvPr id="4" name="Content Placeholder 3">
            <a:extLst>
              <a:ext uri="{FF2B5EF4-FFF2-40B4-BE49-F238E27FC236}">
                <a16:creationId xmlns:a16="http://schemas.microsoft.com/office/drawing/2014/main" id="{B5E5EEDD-4088-40CD-EB4E-8C57020D6731}"/>
              </a:ext>
            </a:extLst>
          </p:cNvPr>
          <p:cNvSpPr>
            <a:spLocks noGrp="1"/>
          </p:cNvSpPr>
          <p:nvPr>
            <p:ph sz="half" idx="2"/>
          </p:nvPr>
        </p:nvSpPr>
        <p:spPr>
          <a:xfrm>
            <a:off x="5287904" y="925034"/>
            <a:ext cx="6712710" cy="5688417"/>
          </a:xfrm>
        </p:spPr>
        <p:txBody>
          <a:bodyPr vert="horz" lIns="91440" tIns="45720" rIns="91440" bIns="45720" rtlCol="0" anchor="t">
            <a:noAutofit/>
          </a:bodyPr>
          <a:lstStyle/>
          <a:p>
            <a:pPr marL="0" marR="0" indent="0" algn="just">
              <a:spcBef>
                <a:spcPts val="0"/>
              </a:spcBef>
              <a:spcAft>
                <a:spcPts val="1400"/>
              </a:spcAft>
              <a:buNone/>
            </a:pPr>
            <a:r>
              <a:rPr lang="en-US" sz="1400" b="1" u="sng" dirty="0">
                <a:effectLst/>
                <a:latin typeface="Calibri"/>
                <a:ea typeface="Calibri" panose="020F0502020204030204" pitchFamily="34" charset="0"/>
                <a:cs typeface="Times New Roman"/>
              </a:rPr>
              <a:t>(f)	Extensions of Time; Modification of Deadlines.</a:t>
            </a:r>
            <a:endParaRPr lang="en-US" sz="1400" dirty="0">
              <a:effectLst/>
              <a:latin typeface="Calibri" panose="020F0502020204030204" pitchFamily="34" charset="0"/>
              <a:ea typeface="Calibri" panose="020F0502020204030204" pitchFamily="34" charset="0"/>
              <a:cs typeface="Times New Roman"/>
            </a:endParaRPr>
          </a:p>
          <a:p>
            <a:pPr marL="0" indent="0" algn="just">
              <a:spcBef>
                <a:spcPts val="0"/>
              </a:spcBef>
              <a:spcAft>
                <a:spcPts val="1400"/>
              </a:spcAft>
              <a:buNone/>
            </a:pPr>
            <a:r>
              <a:rPr lang="en-US" sz="1400" u="sng" dirty="0">
                <a:effectLst/>
                <a:latin typeface="Calibri"/>
                <a:ea typeface="Calibri" panose="020F0502020204030204" pitchFamily="34" charset="0"/>
                <a:cs typeface="Times New Roman"/>
              </a:rPr>
              <a:t>(1)	</a:t>
            </a:r>
            <a:r>
              <a:rPr lang="en-US" sz="1400" i="1" u="sng" dirty="0">
                <a:effectLst/>
                <a:latin typeface="Calibri"/>
                <a:ea typeface="Calibri" panose="020F0502020204030204" pitchFamily="34" charset="0"/>
                <a:cs typeface="Times New Roman"/>
              </a:rPr>
              <a:t>Deadlines are Strictly Enforced.</a:t>
            </a:r>
            <a:r>
              <a:rPr lang="en-US" sz="1400" u="sng" dirty="0">
                <a:effectLst/>
                <a:latin typeface="Calibri"/>
                <a:ea typeface="Calibri" panose="020F0502020204030204" pitchFamily="34" charset="0"/>
                <a:cs typeface="Times New Roman"/>
              </a:rPr>
              <a:t> Deadlines in a case management order must be strictly enforced </a:t>
            </a:r>
            <a:r>
              <a:rPr lang="en-US" sz="1400" u="sng" dirty="0">
                <a:solidFill>
                  <a:srgbClr val="FF33CC"/>
                </a:solidFill>
                <a:effectLst/>
                <a:latin typeface="Calibri"/>
                <a:ea typeface="Calibri" panose="020F0502020204030204" pitchFamily="34" charset="0"/>
                <a:cs typeface="Times New Roman"/>
              </a:rPr>
              <a:t>unless changed by court order</a:t>
            </a:r>
            <a:r>
              <a:rPr lang="en-US" sz="1400" u="sng" dirty="0">
                <a:effectLst/>
                <a:latin typeface="Calibri"/>
                <a:ea typeface="Calibri" panose="020F0502020204030204" pitchFamily="34" charset="0"/>
                <a:cs typeface="Times New Roman"/>
              </a:rPr>
              <a:t>. Parties may submit an agreed order to extend a deadline if the extension does not affect the ability to comply with the remaining dates in the case management order. If extending an individual case management deadline may affect a subsequent deadline in the case management order, parties must seek an amendment of the case management order, rather than submitting a motion for extension of an individual deadline.</a:t>
            </a:r>
            <a:r>
              <a:rPr lang="en-US" sz="1400" u="sng" dirty="0">
                <a:latin typeface="Calibri"/>
                <a:ea typeface="Calibri" panose="020F0502020204030204" pitchFamily="34" charset="0"/>
                <a:cs typeface="Times New Roman"/>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1400"/>
              </a:spcAft>
              <a:buNone/>
            </a:pPr>
            <a:r>
              <a:rPr lang="en-US" sz="1400" u="sng" dirty="0">
                <a:effectLst/>
                <a:latin typeface="Calibri"/>
                <a:ea typeface="Calibri" panose="020F0502020204030204" pitchFamily="34" charset="0"/>
                <a:cs typeface="Times New Roman"/>
              </a:rPr>
              <a:t>(2)	</a:t>
            </a:r>
            <a:r>
              <a:rPr lang="en-US" sz="1400" i="1" u="sng" dirty="0">
                <a:effectLst/>
                <a:latin typeface="Calibri"/>
                <a:ea typeface="Calibri" panose="020F0502020204030204" pitchFamily="34" charset="0"/>
                <a:cs typeface="Times New Roman"/>
              </a:rPr>
              <a:t>Modification of Actual Trial Period.</a:t>
            </a:r>
            <a:r>
              <a:rPr lang="en-US" sz="1400" u="sng" dirty="0">
                <a:effectLst/>
                <a:latin typeface="Calibri"/>
                <a:ea typeface="Calibri" panose="020F0502020204030204" pitchFamily="34" charset="0"/>
                <a:cs typeface="Times New Roman"/>
              </a:rPr>
              <a:t> Once an actual trial period is set, the parties must satisfy the requirements of rule 1.460 to change that period. During the time a trial period is still a projection, the parties may seek to change the projected trial period through the process in subdivision (f)(3).</a:t>
            </a:r>
            <a:endParaRPr lang="en-US" sz="1400" dirty="0">
              <a:effectLst/>
              <a:latin typeface="Calibri" panose="020F0502020204030204" pitchFamily="34" charset="0"/>
              <a:ea typeface="Calibri" panose="020F0502020204030204" pitchFamily="34" charset="0"/>
              <a:cs typeface="Times New Roman"/>
            </a:endParaRPr>
          </a:p>
          <a:p>
            <a:pPr marL="0" marR="0" indent="0" algn="just">
              <a:spcBef>
                <a:spcPts val="0"/>
              </a:spcBef>
              <a:spcAft>
                <a:spcPts val="1400"/>
              </a:spcAft>
              <a:buNone/>
            </a:pPr>
            <a:r>
              <a:rPr lang="en-US" sz="1400" u="sng" dirty="0">
                <a:effectLst/>
                <a:latin typeface="Calibri"/>
                <a:ea typeface="Calibri" panose="020F0502020204030204" pitchFamily="34" charset="0"/>
                <a:cs typeface="Times New Roman"/>
              </a:rPr>
              <a:t>(3)	</a:t>
            </a:r>
            <a:r>
              <a:rPr lang="en-US" sz="1400" i="1" u="sng" dirty="0">
                <a:effectLst/>
                <a:latin typeface="Calibri"/>
                <a:ea typeface="Calibri" panose="020F0502020204030204" pitchFamily="34" charset="0"/>
                <a:cs typeface="Times New Roman"/>
              </a:rPr>
              <a:t>Modifications of Deadlines or Projected Trial Period.</a:t>
            </a:r>
            <a:r>
              <a:rPr lang="en-US" sz="1400" u="sng" dirty="0">
                <a:effectLst/>
                <a:latin typeface="Calibri"/>
                <a:ea typeface="Calibri" panose="020F0502020204030204" pitchFamily="34" charset="0"/>
                <a:cs typeface="Times New Roman"/>
              </a:rPr>
              <a:t> Any motion to extend a deadline, amend a case management order, or alter a projected trial period must specify:</a:t>
            </a:r>
            <a:endParaRPr lang="en-US" sz="1400" dirty="0">
              <a:effectLst/>
              <a:latin typeface="Calibri" panose="020F0502020204030204" pitchFamily="34" charset="0"/>
              <a:ea typeface="Calibri" panose="020F0502020204030204" pitchFamily="34" charset="0"/>
              <a:cs typeface="Times New Roman"/>
            </a:endParaRPr>
          </a:p>
          <a:p>
            <a:pPr marL="0" marR="0" indent="0" algn="just">
              <a:spcBef>
                <a:spcPts val="0"/>
              </a:spcBef>
              <a:spcAft>
                <a:spcPts val="1400"/>
              </a:spcAft>
              <a:buNone/>
            </a:pPr>
            <a:r>
              <a:rPr lang="en-US" sz="1400" u="sng" dirty="0">
                <a:effectLst/>
                <a:latin typeface="Calibri"/>
                <a:ea typeface="Calibri" panose="020F0502020204030204" pitchFamily="34" charset="0"/>
                <a:cs typeface="Times New Roman"/>
              </a:rPr>
              <a:t>(A)	the basis of the need for the extension, including when the basis became known to the movant;</a:t>
            </a:r>
            <a:endParaRPr lang="en-US" sz="1400" dirty="0">
              <a:effectLst/>
              <a:latin typeface="Calibri" panose="020F0502020204030204" pitchFamily="34" charset="0"/>
              <a:ea typeface="Calibri" panose="020F0502020204030204" pitchFamily="34" charset="0"/>
              <a:cs typeface="Times New Roman"/>
            </a:endParaRPr>
          </a:p>
          <a:p>
            <a:pPr marL="0" marR="0" indent="0" algn="just">
              <a:spcBef>
                <a:spcPts val="0"/>
              </a:spcBef>
              <a:spcAft>
                <a:spcPts val="1400"/>
              </a:spcAft>
              <a:buNone/>
            </a:pPr>
            <a:r>
              <a:rPr lang="en-US" sz="1400" u="sng" dirty="0">
                <a:effectLst/>
                <a:latin typeface="Calibri"/>
                <a:ea typeface="Calibri" panose="020F0502020204030204" pitchFamily="34" charset="0"/>
                <a:cs typeface="Times New Roman"/>
              </a:rPr>
              <a:t>(B)	whether the motion is opposed;</a:t>
            </a:r>
            <a:endParaRPr lang="en-US" sz="1400" dirty="0">
              <a:effectLst/>
              <a:latin typeface="Calibri" panose="020F0502020204030204" pitchFamily="34" charset="0"/>
              <a:ea typeface="Calibri" panose="020F0502020204030204" pitchFamily="34" charset="0"/>
              <a:cs typeface="Times New Roman"/>
            </a:endParaRPr>
          </a:p>
          <a:p>
            <a:pPr marL="0" marR="0" indent="0" algn="just">
              <a:spcBef>
                <a:spcPts val="0"/>
              </a:spcBef>
              <a:spcAft>
                <a:spcPts val="1400"/>
              </a:spcAft>
              <a:buNone/>
            </a:pPr>
            <a:r>
              <a:rPr lang="en-US" sz="1400" u="sng" dirty="0">
                <a:effectLst/>
                <a:latin typeface="Calibri"/>
                <a:ea typeface="Calibri" panose="020F0502020204030204" pitchFamily="34" charset="0"/>
                <a:cs typeface="Times New Roman"/>
              </a:rPr>
              <a:t>(C)	the specific date to which the movant is requesting the deadline or projected trial period be extended, and whether that date is agreed by all parties; and</a:t>
            </a:r>
            <a:endParaRPr lang="en-US" sz="1400" dirty="0">
              <a:effectLst/>
              <a:latin typeface="Calibri" panose="020F0502020204030204" pitchFamily="34" charset="0"/>
              <a:ea typeface="Calibri" panose="020F0502020204030204" pitchFamily="34" charset="0"/>
              <a:cs typeface="Times New Roman"/>
            </a:endParaRPr>
          </a:p>
          <a:p>
            <a:pPr marL="0" indent="0" algn="just">
              <a:spcBef>
                <a:spcPts val="0"/>
              </a:spcBef>
              <a:spcAft>
                <a:spcPts val="1400"/>
              </a:spcAft>
              <a:buNone/>
            </a:pPr>
            <a:r>
              <a:rPr lang="en-US" sz="1400" u="sng" dirty="0">
                <a:effectLst/>
                <a:latin typeface="Calibri"/>
                <a:ea typeface="Calibri" panose="020F0502020204030204" pitchFamily="34" charset="0"/>
                <a:cs typeface="Times New Roman"/>
              </a:rPr>
              <a:t>(D)	the action and specific dates for the action that will enable the movant to meet the proposed new deadline or projected trial period, including, but not limited to, confirming the specific date any required participants such as third-party witnesses or experts are available.</a:t>
            </a:r>
            <a:r>
              <a:rPr lang="en-US" sz="1400" u="sng" dirty="0">
                <a:latin typeface="Calibri"/>
                <a:ea typeface="Calibri" panose="020F0502020204030204" pitchFamily="34" charset="0"/>
                <a:cs typeface="Times New Roman"/>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5727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6B226C-E08F-52A0-ACA9-98205299C9D6}"/>
              </a:ext>
            </a:extLst>
          </p:cNvPr>
          <p:cNvSpPr>
            <a:spLocks noGrp="1"/>
          </p:cNvSpPr>
          <p:nvPr>
            <p:ph sz="half" idx="1"/>
          </p:nvPr>
        </p:nvSpPr>
        <p:spPr>
          <a:xfrm>
            <a:off x="314632" y="1127051"/>
            <a:ext cx="5648724" cy="4739468"/>
          </a:xfrm>
        </p:spPr>
        <p:txBody>
          <a:bodyPr vert="horz" lIns="91440" tIns="45720" rIns="91440" bIns="45720" rtlCol="0" anchor="t">
            <a:normAutofit/>
          </a:bodyPr>
          <a:lstStyle/>
          <a:p>
            <a:pPr marL="0" indent="0" algn="just">
              <a:spcBef>
                <a:spcPts val="0"/>
              </a:spcBef>
              <a:spcAft>
                <a:spcPts val="1400"/>
              </a:spcAft>
              <a:buNone/>
            </a:pPr>
            <a:r>
              <a:rPr lang="en-US" sz="2000" u="sng" dirty="0">
                <a:effectLst/>
                <a:latin typeface="Calibri"/>
                <a:ea typeface="Calibri" panose="020F0502020204030204" pitchFamily="34" charset="0"/>
                <a:cs typeface="Times New Roman"/>
              </a:rPr>
              <a:t>(4)	</a:t>
            </a:r>
            <a:r>
              <a:rPr lang="en-US" sz="2000" i="1" u="sng" dirty="0">
                <a:effectLst/>
                <a:latin typeface="Calibri"/>
                <a:ea typeface="Calibri" panose="020F0502020204030204" pitchFamily="34" charset="0"/>
                <a:cs typeface="Times New Roman"/>
              </a:rPr>
              <a:t>Timing of Issuance.</a:t>
            </a:r>
            <a:r>
              <a:rPr lang="en-US" sz="2000" u="sng" dirty="0">
                <a:effectLst/>
                <a:latin typeface="Calibri"/>
                <a:ea typeface="Calibri" panose="020F0502020204030204" pitchFamily="34" charset="0"/>
                <a:cs typeface="Times New Roman"/>
              </a:rPr>
              <a:t> </a:t>
            </a:r>
            <a:r>
              <a:rPr lang="en-US" sz="2000" u="sng" dirty="0">
                <a:effectLst/>
                <a:highlight>
                  <a:srgbClr val="00FF00"/>
                </a:highlight>
                <a:latin typeface="Calibri"/>
                <a:ea typeface="Calibri" panose="020F0502020204030204" pitchFamily="34" charset="0"/>
                <a:cs typeface="Times New Roman"/>
              </a:rPr>
              <a:t>The court must issue the case management order</a:t>
            </a:r>
            <a:r>
              <a:rPr lang="en-US" sz="2000" u="sng" dirty="0">
                <a:effectLst/>
                <a:latin typeface="Calibri"/>
                <a:ea typeface="Calibri" panose="020F0502020204030204" pitchFamily="34" charset="0"/>
                <a:cs typeface="Times New Roman"/>
              </a:rPr>
              <a:t> </a:t>
            </a:r>
            <a:r>
              <a:rPr lang="en-US" sz="2000" u="sng" dirty="0">
                <a:effectLst/>
                <a:highlight>
                  <a:srgbClr val="FFFF00"/>
                </a:highlight>
                <a:latin typeface="Calibri"/>
                <a:ea typeface="Calibri" panose="020F0502020204030204" pitchFamily="34" charset="0"/>
                <a:cs typeface="Times New Roman"/>
              </a:rPr>
              <a:t>no later than 120 days after commencement of the action as provided in rule 1.050 or 30 days after service of the complaint on the last of all named defendants, whichever date comes first. </a:t>
            </a:r>
            <a:r>
              <a:rPr lang="en-US" sz="2000" u="sng" dirty="0">
                <a:effectLst/>
                <a:latin typeface="Calibri"/>
                <a:ea typeface="Calibri" panose="020F0502020204030204" pitchFamily="34" charset="0"/>
                <a:cs typeface="Times New Roman"/>
              </a:rPr>
              <a:t>No case management conference is required to be set by the court before issuance.</a:t>
            </a:r>
            <a:r>
              <a:rPr lang="en-US" sz="2000" u="sng" dirty="0">
                <a:latin typeface="Calibri"/>
                <a:ea typeface="Calibri" panose="020F0502020204030204" pitchFamily="34" charset="0"/>
                <a:cs typeface="Times New Roman"/>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2D9C676F-CD15-6A7E-671F-7EA71341E6D9}"/>
              </a:ext>
            </a:extLst>
          </p:cNvPr>
          <p:cNvSpPr>
            <a:spLocks noGrp="1"/>
          </p:cNvSpPr>
          <p:nvPr>
            <p:ph sz="half" idx="2"/>
          </p:nvPr>
        </p:nvSpPr>
        <p:spPr>
          <a:xfrm>
            <a:off x="6172200" y="1127051"/>
            <a:ext cx="5648724" cy="5049912"/>
          </a:xfrm>
        </p:spPr>
        <p:txBody>
          <a:bodyPr vert="horz" lIns="91440" tIns="45720" rIns="91440" bIns="45720" rtlCol="0" anchor="t">
            <a:normAutofit/>
          </a:bodyPr>
          <a:lstStyle/>
          <a:p>
            <a:pPr marL="0" indent="0" algn="just">
              <a:buNone/>
            </a:pPr>
            <a:r>
              <a:rPr lang="en-US" sz="2000" dirty="0"/>
              <a:t>(e)</a:t>
            </a:r>
            <a:r>
              <a:rPr lang="en-US" sz="2000" u="sng" dirty="0">
                <a:effectLst/>
                <a:latin typeface="Calibri"/>
                <a:ea typeface="Calibri" panose="020F0502020204030204" pitchFamily="34" charset="0"/>
                <a:cs typeface="Times New Roman"/>
              </a:rPr>
              <a:t> (4)	</a:t>
            </a:r>
            <a:r>
              <a:rPr lang="en-US" sz="2000" i="1" u="sng" dirty="0">
                <a:effectLst/>
                <a:latin typeface="Calibri"/>
                <a:ea typeface="Calibri" panose="020F0502020204030204" pitchFamily="34" charset="0"/>
                <a:cs typeface="Times New Roman"/>
              </a:rPr>
              <a:t>Failure to File.</a:t>
            </a:r>
            <a:r>
              <a:rPr lang="en-US" sz="2000" u="sng" dirty="0">
                <a:effectLst/>
                <a:latin typeface="Calibri"/>
                <a:ea typeface="Calibri" panose="020F0502020204030204" pitchFamily="34" charset="0"/>
                <a:cs typeface="Times New Roman"/>
              </a:rPr>
              <a:t> </a:t>
            </a:r>
            <a:r>
              <a:rPr lang="en-US" sz="2000" u="sng" dirty="0">
                <a:effectLst/>
                <a:highlight>
                  <a:srgbClr val="00FF00"/>
                </a:highlight>
                <a:latin typeface="Calibri"/>
                <a:ea typeface="Calibri" panose="020F0502020204030204" pitchFamily="34" charset="0"/>
                <a:cs typeface="Times New Roman"/>
              </a:rPr>
              <a:t>Parties may file the proposed case management order as early in the case as possible, </a:t>
            </a:r>
            <a:r>
              <a:rPr lang="en-US" sz="2000" u="sng" dirty="0">
                <a:effectLst/>
                <a:highlight>
                  <a:srgbClr val="FFFF00"/>
                </a:highlight>
                <a:latin typeface="Calibri"/>
                <a:ea typeface="Calibri" panose="020F0502020204030204" pitchFamily="34" charset="0"/>
                <a:cs typeface="Times New Roman"/>
              </a:rPr>
              <a:t>but no later than 120 days after commencement of the action as provided in rule 1.050 or 30 days after service on the last defendant, whichever comes first. </a:t>
            </a:r>
            <a:r>
              <a:rPr lang="en-US" sz="2000" u="sng" dirty="0">
                <a:effectLst/>
                <a:latin typeface="Calibri"/>
                <a:ea typeface="Calibri" panose="020F0502020204030204" pitchFamily="34" charset="0"/>
                <a:cs typeface="Times New Roman"/>
              </a:rPr>
              <a:t>In jurisdictions in which a proposed case management order is required, if the parties fail to timely file the proposed case management order, the court must either issue its own case management order without input from the parties or order the parties to file a proposed case management order. In either circumstance, the court may order the parties to show cause why there should not be a sanction for the delay.</a:t>
            </a:r>
            <a:endParaRPr lang="en-US" sz="2000" dirty="0">
              <a:effectLst/>
              <a:latin typeface="Calibri" panose="020F0502020204030204" pitchFamily="34" charset="0"/>
              <a:ea typeface="Calibri" panose="020F0502020204030204" pitchFamily="34" charset="0"/>
              <a:cs typeface="Times New Roman"/>
            </a:endParaRPr>
          </a:p>
          <a:p>
            <a:pPr marL="0" indent="0" algn="just">
              <a:buNone/>
            </a:pPr>
            <a:r>
              <a:rPr lang="en-US" sz="2000" dirty="0"/>
              <a:t> ***remember, under (d)(2), the court must enter the case management order “as soon as practicable” after the parties file their proposal </a:t>
            </a:r>
            <a:endParaRPr lang="en-US" sz="2000" dirty="0">
              <a:cs typeface="Calibri"/>
            </a:endParaRPr>
          </a:p>
        </p:txBody>
      </p:sp>
      <p:sp>
        <p:nvSpPr>
          <p:cNvPr id="5" name="TextBox 4">
            <a:extLst>
              <a:ext uri="{FF2B5EF4-FFF2-40B4-BE49-F238E27FC236}">
                <a16:creationId xmlns:a16="http://schemas.microsoft.com/office/drawing/2014/main" id="{13AF775A-3BF8-57AC-6DAD-84DCC637B90F}"/>
              </a:ext>
            </a:extLst>
          </p:cNvPr>
          <p:cNvSpPr txBox="1"/>
          <p:nvPr/>
        </p:nvSpPr>
        <p:spPr>
          <a:xfrm>
            <a:off x="2415953" y="366451"/>
            <a:ext cx="7506411" cy="523220"/>
          </a:xfrm>
          <a:prstGeom prst="rect">
            <a:avLst/>
          </a:prstGeom>
          <a:noFill/>
        </p:spPr>
        <p:txBody>
          <a:bodyPr wrap="square" lIns="91440" tIns="45720" rIns="91440" bIns="45720" rtlCol="0" anchor="t">
            <a:spAutoFit/>
          </a:bodyPr>
          <a:lstStyle/>
          <a:p>
            <a:r>
              <a:rPr lang="en-US" sz="2800"/>
              <a:t>When a case management order must be entered:</a:t>
            </a:r>
            <a:endParaRPr lang="en-US" sz="2800">
              <a:cs typeface="Calibri"/>
            </a:endParaRPr>
          </a:p>
        </p:txBody>
      </p:sp>
    </p:spTree>
    <p:extLst>
      <p:ext uri="{BB962C8B-B14F-4D97-AF65-F5344CB8AC3E}">
        <p14:creationId xmlns:p14="http://schemas.microsoft.com/office/powerpoint/2010/main" val="1346467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D1AC5-6592-1FCD-E2DF-DAEFC041AD8C}"/>
              </a:ext>
            </a:extLst>
          </p:cNvPr>
          <p:cNvSpPr>
            <a:spLocks noGrp="1"/>
          </p:cNvSpPr>
          <p:nvPr>
            <p:ph type="title"/>
          </p:nvPr>
        </p:nvSpPr>
        <p:spPr>
          <a:xfrm>
            <a:off x="579496" y="308680"/>
            <a:ext cx="10896600" cy="620008"/>
          </a:xfrm>
        </p:spPr>
        <p:txBody>
          <a:bodyPr>
            <a:noAutofit/>
          </a:bodyPr>
          <a:lstStyle/>
          <a:p>
            <a:pPr algn="ctr"/>
            <a:r>
              <a:rPr lang="en-US" sz="3200">
                <a:latin typeface="Calibri"/>
                <a:cs typeface="Calibri"/>
              </a:rPr>
              <a:t>Changes to track assignment:</a:t>
            </a:r>
          </a:p>
        </p:txBody>
      </p:sp>
      <p:sp>
        <p:nvSpPr>
          <p:cNvPr id="3" name="Content Placeholder 2">
            <a:extLst>
              <a:ext uri="{FF2B5EF4-FFF2-40B4-BE49-F238E27FC236}">
                <a16:creationId xmlns:a16="http://schemas.microsoft.com/office/drawing/2014/main" id="{10498241-887B-AC24-9DC0-9C77DE722A4D}"/>
              </a:ext>
            </a:extLst>
          </p:cNvPr>
          <p:cNvSpPr>
            <a:spLocks noGrp="1"/>
          </p:cNvSpPr>
          <p:nvPr>
            <p:ph sz="half" idx="1"/>
          </p:nvPr>
        </p:nvSpPr>
        <p:spPr>
          <a:xfrm>
            <a:off x="235974" y="1111045"/>
            <a:ext cx="5783826" cy="3570271"/>
          </a:xfrm>
        </p:spPr>
        <p:txBody>
          <a:bodyPr vert="horz" lIns="91440" tIns="45720" rIns="91440" bIns="45720" rtlCol="0" anchor="t">
            <a:noAutofit/>
          </a:bodyPr>
          <a:lstStyle/>
          <a:p>
            <a:pPr marL="0" indent="0" algn="just">
              <a:buNone/>
            </a:pPr>
            <a:r>
              <a:rPr lang="en-US" sz="2000">
                <a:cs typeface="Calibri"/>
              </a:rPr>
              <a:t>(c)</a:t>
            </a:r>
            <a:r>
              <a:rPr lang="en-US" sz="2000" u="sng">
                <a:cs typeface="Times New Roman"/>
              </a:rPr>
              <a:t>(5)	</a:t>
            </a:r>
            <a:r>
              <a:rPr lang="en-US" sz="2000" i="1" u="sng">
                <a:cs typeface="Times New Roman"/>
              </a:rPr>
              <a:t>Changes to Track Assignment or Deadlines.</a:t>
            </a:r>
            <a:r>
              <a:rPr lang="en-US" sz="2000" u="sng">
                <a:cs typeface="Times New Roman"/>
              </a:rPr>
              <a:t> Parties may by motion seek to change the track assignment or amend the deadlines set forth in the case management order. Parties may also request a case management conference as set forth in subdivision (e), but must comply with the case management order in place.</a:t>
            </a:r>
            <a:endParaRPr lang="en-US" sz="2000">
              <a:effectLst/>
              <a:latin typeface="Calibri" panose="020F0502020204030204" pitchFamily="34" charset="0"/>
              <a:ea typeface="Calibri" panose="020F0502020204030204" pitchFamily="34" charset="0"/>
              <a:cs typeface="Times New Roman"/>
            </a:endParaRPr>
          </a:p>
        </p:txBody>
      </p:sp>
      <p:sp>
        <p:nvSpPr>
          <p:cNvPr id="4" name="Content Placeholder 3">
            <a:extLst>
              <a:ext uri="{FF2B5EF4-FFF2-40B4-BE49-F238E27FC236}">
                <a16:creationId xmlns:a16="http://schemas.microsoft.com/office/drawing/2014/main" id="{B562DB53-DF53-89C6-A7AD-0175F40503F5}"/>
              </a:ext>
            </a:extLst>
          </p:cNvPr>
          <p:cNvSpPr>
            <a:spLocks noGrp="1"/>
          </p:cNvSpPr>
          <p:nvPr>
            <p:ph sz="half" idx="2"/>
          </p:nvPr>
        </p:nvSpPr>
        <p:spPr>
          <a:xfrm>
            <a:off x="6172199" y="1111045"/>
            <a:ext cx="5685503" cy="4465944"/>
          </a:xfrm>
        </p:spPr>
        <p:txBody>
          <a:bodyPr vert="horz" lIns="91440" tIns="45720" rIns="91440" bIns="45720" rtlCol="0" anchor="t">
            <a:noAutofit/>
          </a:bodyPr>
          <a:lstStyle/>
          <a:p>
            <a:pPr marL="0" marR="0" indent="0" algn="just">
              <a:spcBef>
                <a:spcPts val="0"/>
              </a:spcBef>
              <a:spcAft>
                <a:spcPts val="1400"/>
              </a:spcAft>
              <a:buNone/>
            </a:pPr>
            <a:r>
              <a:rPr lang="en-US" sz="2000" b="1" u="sng" dirty="0">
                <a:ea typeface="Calibri" panose="020F0502020204030204" pitchFamily="34" charset="0"/>
                <a:cs typeface="Times New Roman"/>
              </a:rPr>
              <a:t>(c)	Changes in Track Assignment.</a:t>
            </a:r>
            <a:endParaRPr lang="en-US" sz="2000" dirty="0">
              <a:ea typeface="Calibri" panose="020F0502020204030204" pitchFamily="34" charset="0"/>
              <a:cs typeface="Times New Roman"/>
            </a:endParaRPr>
          </a:p>
          <a:p>
            <a:pPr marL="0" marR="0" indent="0" algn="just">
              <a:spcBef>
                <a:spcPts val="0"/>
              </a:spcBef>
              <a:spcAft>
                <a:spcPts val="1400"/>
              </a:spcAft>
              <a:buNone/>
            </a:pPr>
            <a:r>
              <a:rPr lang="en-US" sz="2000" u="sng" dirty="0">
                <a:ea typeface="Calibri" panose="020F0502020204030204" pitchFamily="34" charset="0"/>
                <a:cs typeface="Times New Roman"/>
              </a:rPr>
              <a:t>(1)	</a:t>
            </a:r>
            <a:r>
              <a:rPr lang="en-US" sz="2000" i="1" u="sng" dirty="0">
                <a:ea typeface="Calibri" panose="020F0502020204030204" pitchFamily="34" charset="0"/>
                <a:cs typeface="Times New Roman"/>
              </a:rPr>
              <a:t>Change Requested by a Party.</a:t>
            </a:r>
            <a:r>
              <a:rPr lang="en-US" sz="2000" u="sng" dirty="0">
                <a:ea typeface="Calibri" panose="020F0502020204030204" pitchFamily="34" charset="0"/>
                <a:cs typeface="Times New Roman"/>
              </a:rPr>
              <a:t> Any motion to change the track to which a case is assigned must be filed promptly after the appearance of good cause to support the motion. A motion, including any attached memoranda, filed under this subdivision may not exceed 3 pages in length. Any response, including any attached memoranda, may not exceed 3 pages in length and must be filed within 7 days after service of the motion. No reply memorandum is permitted.</a:t>
            </a:r>
            <a:endParaRPr lang="en-US" sz="2000" dirty="0">
              <a:ea typeface="Calibri" panose="020F0502020204030204" pitchFamily="34" charset="0"/>
              <a:cs typeface="Times New Roman"/>
            </a:endParaRPr>
          </a:p>
          <a:p>
            <a:pPr marL="0" indent="0" algn="just">
              <a:spcBef>
                <a:spcPts val="0"/>
              </a:spcBef>
              <a:spcAft>
                <a:spcPts val="1400"/>
              </a:spcAft>
              <a:buNone/>
            </a:pPr>
            <a:r>
              <a:rPr lang="en-US" sz="2000" u="sng" dirty="0">
                <a:ea typeface="Calibri" panose="020F0502020204030204" pitchFamily="34" charset="0"/>
                <a:cs typeface="Times New Roman"/>
              </a:rPr>
              <a:t>(2)	</a:t>
            </a:r>
            <a:r>
              <a:rPr lang="en-US" sz="2000" i="1" u="sng" dirty="0">
                <a:solidFill>
                  <a:srgbClr val="FF33CC"/>
                </a:solidFill>
                <a:ea typeface="Calibri" panose="020F0502020204030204" pitchFamily="34" charset="0"/>
                <a:cs typeface="Times New Roman"/>
              </a:rPr>
              <a:t>Change Directed by the Court.</a:t>
            </a:r>
            <a:r>
              <a:rPr lang="en-US" sz="2000" u="sng" dirty="0">
                <a:solidFill>
                  <a:srgbClr val="FF33CC"/>
                </a:solidFill>
                <a:ea typeface="Calibri" panose="020F0502020204030204" pitchFamily="34" charset="0"/>
                <a:cs typeface="Times New Roman"/>
              </a:rPr>
              <a:t> A track assignment may be changed by the court on its own motion when it finds the needs of the case require a change. </a:t>
            </a:r>
            <a:endParaRPr lang="en-US" sz="2000" dirty="0">
              <a:solidFill>
                <a:srgbClr val="FF33CC"/>
              </a:solidFill>
              <a:ea typeface="Calibri" panose="020F0502020204030204" pitchFamily="34" charset="0"/>
              <a:cs typeface="Times New Roman" panose="02020603050405020304" pitchFamily="18" charset="0"/>
            </a:endParaRPr>
          </a:p>
          <a:p>
            <a:pPr algn="just"/>
            <a:endParaRPr lang="en-US" sz="2000" dirty="0">
              <a:cs typeface="Calibri"/>
            </a:endParaRPr>
          </a:p>
        </p:txBody>
      </p:sp>
    </p:spTree>
    <p:extLst>
      <p:ext uri="{BB962C8B-B14F-4D97-AF65-F5344CB8AC3E}">
        <p14:creationId xmlns:p14="http://schemas.microsoft.com/office/powerpoint/2010/main" val="437176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49979-C659-A40E-D153-0D3549A86FB0}"/>
              </a:ext>
            </a:extLst>
          </p:cNvPr>
          <p:cNvSpPr>
            <a:spLocks noGrp="1"/>
          </p:cNvSpPr>
          <p:nvPr>
            <p:ph type="title"/>
          </p:nvPr>
        </p:nvSpPr>
        <p:spPr>
          <a:xfrm>
            <a:off x="838200" y="640428"/>
            <a:ext cx="10515600" cy="1325563"/>
          </a:xfrm>
        </p:spPr>
        <p:txBody>
          <a:bodyPr>
            <a:noAutofit/>
          </a:bodyPr>
          <a:lstStyle/>
          <a:p>
            <a:pPr algn="ctr"/>
            <a:r>
              <a:rPr lang="en-US" sz="3200">
                <a:latin typeface="+mn-lt"/>
              </a:rPr>
              <a:t>Notices of unavailability (identical except for cross references to how to file a motion to change a deadline)</a:t>
            </a:r>
            <a:endParaRPr lang="en-US"/>
          </a:p>
        </p:txBody>
      </p:sp>
      <p:sp>
        <p:nvSpPr>
          <p:cNvPr id="3" name="Content Placeholder 2">
            <a:extLst>
              <a:ext uri="{FF2B5EF4-FFF2-40B4-BE49-F238E27FC236}">
                <a16:creationId xmlns:a16="http://schemas.microsoft.com/office/drawing/2014/main" id="{B93CFB62-D145-D0BF-DE4F-B9C2DD55AC24}"/>
              </a:ext>
            </a:extLst>
          </p:cNvPr>
          <p:cNvSpPr>
            <a:spLocks noGrp="1"/>
          </p:cNvSpPr>
          <p:nvPr>
            <p:ph sz="half" idx="1"/>
          </p:nvPr>
        </p:nvSpPr>
        <p:spPr>
          <a:xfrm>
            <a:off x="334297" y="2222091"/>
            <a:ext cx="5685503" cy="4278242"/>
          </a:xfrm>
        </p:spPr>
        <p:txBody>
          <a:bodyPr vert="horz" lIns="91440" tIns="45720" rIns="91440" bIns="45720" rtlCol="0" anchor="t">
            <a:normAutofit/>
          </a:bodyPr>
          <a:lstStyle/>
          <a:p>
            <a:pPr marL="0" indent="0" algn="just">
              <a:lnSpc>
                <a:spcPct val="100000"/>
              </a:lnSpc>
              <a:buNone/>
            </a:pPr>
            <a:r>
              <a:rPr lang="en-US" u="sng">
                <a:effectLst/>
                <a:latin typeface="Calibri"/>
                <a:ea typeface="Calibri" panose="020F0502020204030204" pitchFamily="34" charset="0"/>
                <a:cs typeface="Times New Roman"/>
              </a:rPr>
              <a:t>(c)(6)	</a:t>
            </a:r>
            <a:r>
              <a:rPr lang="en-US" i="1" u="sng">
                <a:effectLst/>
                <a:latin typeface="Calibri"/>
                <a:ea typeface="Calibri" panose="020F0502020204030204" pitchFamily="34" charset="0"/>
                <a:cs typeface="Times New Roman"/>
              </a:rPr>
              <a:t>Notices of Unavailability.</a:t>
            </a:r>
            <a:r>
              <a:rPr lang="en-US" u="sng">
                <a:effectLst/>
                <a:latin typeface="Calibri"/>
                <a:ea typeface="Calibri" panose="020F0502020204030204" pitchFamily="34" charset="0"/>
                <a:cs typeface="Times New Roman"/>
              </a:rPr>
              <a:t> Notices of unavailability have no effect on the deadlines set by the case management order. If a party is unable to comply with a deadline in a case management order, the party must take action consistent with subdivision (c)(5).</a:t>
            </a:r>
            <a:endParaRPr lang="en-US">
              <a:effectLst/>
              <a:latin typeface="Calibri"/>
              <a:ea typeface="Calibri" panose="020F0502020204030204" pitchFamily="34" charset="0"/>
              <a:cs typeface="Times New Roman"/>
            </a:endParaRPr>
          </a:p>
          <a:p>
            <a:pPr marL="0" indent="0" algn="just">
              <a:buNone/>
            </a:pPr>
            <a:endParaRPr lang="en-US">
              <a:cs typeface="Calibri" panose="020F0502020204030204"/>
            </a:endParaRPr>
          </a:p>
        </p:txBody>
      </p:sp>
      <p:sp>
        <p:nvSpPr>
          <p:cNvPr id="4" name="Content Placeholder 3">
            <a:extLst>
              <a:ext uri="{FF2B5EF4-FFF2-40B4-BE49-F238E27FC236}">
                <a16:creationId xmlns:a16="http://schemas.microsoft.com/office/drawing/2014/main" id="{A0ABEBB4-9B51-7931-1D63-AF9B1018044D}"/>
              </a:ext>
            </a:extLst>
          </p:cNvPr>
          <p:cNvSpPr>
            <a:spLocks noGrp="1"/>
          </p:cNvSpPr>
          <p:nvPr>
            <p:ph sz="half" idx="2"/>
          </p:nvPr>
        </p:nvSpPr>
        <p:spPr>
          <a:xfrm>
            <a:off x="6172201" y="2222091"/>
            <a:ext cx="5685501" cy="4270784"/>
          </a:xfrm>
        </p:spPr>
        <p:txBody>
          <a:bodyPr vert="horz" lIns="91440" tIns="45720" rIns="91440" bIns="45720" rtlCol="0" anchor="t">
            <a:normAutofit/>
          </a:bodyPr>
          <a:lstStyle/>
          <a:p>
            <a:pPr marL="0" indent="0" algn="just">
              <a:lnSpc>
                <a:spcPct val="100000"/>
              </a:lnSpc>
              <a:buNone/>
            </a:pPr>
            <a:r>
              <a:rPr lang="en-US" b="1" u="sng">
                <a:effectLst/>
                <a:latin typeface="Calibri"/>
                <a:ea typeface="Calibri" panose="020F0502020204030204" pitchFamily="34" charset="0"/>
                <a:cs typeface="Times New Roman"/>
              </a:rPr>
              <a:t>(h)	Notices of Unavailability.</a:t>
            </a:r>
            <a:r>
              <a:rPr lang="en-US" u="sng">
                <a:effectLst/>
                <a:latin typeface="Calibri"/>
                <a:ea typeface="Calibri" panose="020F0502020204030204" pitchFamily="34" charset="0"/>
                <a:cs typeface="Times New Roman"/>
              </a:rPr>
              <a:t> Notices of unavailability have no effect on the deadlines set by the case management order. If a party is unable to comply with a deadline in a case management order, the party must take action consistent with subdivision (f)(1).</a:t>
            </a:r>
            <a:endParaRPr lang="en-US">
              <a:effectLst/>
              <a:latin typeface="Calibri"/>
              <a:ea typeface="Calibri" panose="020F0502020204030204" pitchFamily="34" charset="0"/>
              <a:cs typeface="Times New Roman"/>
            </a:endParaRPr>
          </a:p>
          <a:p>
            <a:pPr marL="0" indent="0" algn="just">
              <a:buNone/>
            </a:pPr>
            <a:endParaRPr lang="en-US">
              <a:cs typeface="Calibri" panose="020F0502020204030204"/>
            </a:endParaRPr>
          </a:p>
        </p:txBody>
      </p:sp>
    </p:spTree>
    <p:extLst>
      <p:ext uri="{BB962C8B-B14F-4D97-AF65-F5344CB8AC3E}">
        <p14:creationId xmlns:p14="http://schemas.microsoft.com/office/powerpoint/2010/main" val="1188987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B4DE4-6936-499A-4FEC-2FEA548F40EB}"/>
              </a:ext>
            </a:extLst>
          </p:cNvPr>
          <p:cNvSpPr>
            <a:spLocks noGrp="1"/>
          </p:cNvSpPr>
          <p:nvPr>
            <p:ph type="title"/>
          </p:nvPr>
        </p:nvSpPr>
        <p:spPr>
          <a:xfrm>
            <a:off x="993058" y="344129"/>
            <a:ext cx="10617694" cy="1530921"/>
          </a:xfrm>
        </p:spPr>
        <p:txBody>
          <a:bodyPr>
            <a:normAutofit fontScale="90000"/>
          </a:bodyPr>
          <a:lstStyle/>
          <a:p>
            <a:pPr algn="ctr"/>
            <a:r>
              <a:rPr lang="en-US">
                <a:solidFill>
                  <a:srgbClr val="FF0000"/>
                </a:solidFill>
                <a:latin typeface="+mn-lt"/>
              </a:rPr>
              <a:t>NEW PROVISION!!! </a:t>
            </a:r>
            <a:r>
              <a:rPr lang="en-US">
                <a:latin typeface="+mn-lt"/>
              </a:rPr>
              <a:t>Identical in both rules!</a:t>
            </a:r>
            <a:br>
              <a:rPr lang="en-US">
                <a:latin typeface="+mn-lt"/>
              </a:rPr>
            </a:br>
            <a:r>
              <a:rPr lang="en-US">
                <a:latin typeface="+mn-lt"/>
              </a:rPr>
              <a:t>“</a:t>
            </a:r>
            <a:r>
              <a:rPr lang="en-US" b="1">
                <a:latin typeface="+mn-lt"/>
              </a:rPr>
              <a:t>Inability to meet case management deadlines”</a:t>
            </a:r>
            <a:br>
              <a:rPr lang="en-US" b="1">
                <a:latin typeface="+mn-lt"/>
              </a:rPr>
            </a:br>
            <a:endParaRPr lang="en-US" sz="2700">
              <a:latin typeface="+mn-lt"/>
            </a:endParaRPr>
          </a:p>
        </p:txBody>
      </p:sp>
      <p:sp>
        <p:nvSpPr>
          <p:cNvPr id="3" name="Content Placeholder 2">
            <a:extLst>
              <a:ext uri="{FF2B5EF4-FFF2-40B4-BE49-F238E27FC236}">
                <a16:creationId xmlns:a16="http://schemas.microsoft.com/office/drawing/2014/main" id="{E0E89FDA-EB29-E179-9F2A-F880B5B78D9F}"/>
              </a:ext>
            </a:extLst>
          </p:cNvPr>
          <p:cNvSpPr>
            <a:spLocks noGrp="1"/>
          </p:cNvSpPr>
          <p:nvPr>
            <p:ph sz="half" idx="1"/>
          </p:nvPr>
        </p:nvSpPr>
        <p:spPr>
          <a:xfrm>
            <a:off x="785926" y="3944678"/>
            <a:ext cx="5181600" cy="3050991"/>
          </a:xfrm>
        </p:spPr>
        <p:txBody>
          <a:bodyPr vert="horz" lIns="91440" tIns="45720" rIns="91440" bIns="45720" rtlCol="0" anchor="t">
            <a:normAutofit/>
          </a:bodyPr>
          <a:lstStyle/>
          <a:p>
            <a:pPr marL="0" indent="0" algn="just">
              <a:lnSpc>
                <a:spcPct val="100000"/>
              </a:lnSpc>
              <a:buNone/>
            </a:pPr>
            <a:r>
              <a:rPr lang="en-US" sz="1800" u="sng">
                <a:effectLst/>
                <a:latin typeface="Calibri" panose="020F0502020204030204" pitchFamily="34" charset="0"/>
                <a:ea typeface="Calibri" panose="020F0502020204030204" pitchFamily="34" charset="0"/>
                <a:cs typeface="Times New Roman" panose="02020603050405020304" pitchFamily="18" charset="0"/>
              </a:rPr>
              <a:t>(c)(7)	</a:t>
            </a:r>
            <a:r>
              <a:rPr lang="en-US" sz="1800" b="0" i="1" u="sng">
                <a:effectLst/>
                <a:latin typeface="Calibri" panose="020F0502020204030204" pitchFamily="34" charset="0"/>
                <a:ea typeface="Calibri" panose="020F0502020204030204" pitchFamily="34" charset="0"/>
                <a:cs typeface="Times New Roman" panose="02020603050405020304" pitchFamily="18" charset="0"/>
              </a:rPr>
              <a:t>Inability to Meet Case Management Deadlines.</a:t>
            </a:r>
            <a:r>
              <a:rPr lang="en-US" sz="1800" u="sng">
                <a:effectLst/>
                <a:latin typeface="Calibri" panose="020F0502020204030204" pitchFamily="34" charset="0"/>
                <a:ea typeface="Calibri" panose="020F0502020204030204" pitchFamily="34" charset="0"/>
                <a:cs typeface="Times New Roman" panose="02020603050405020304" pitchFamily="18" charset="0"/>
              </a:rPr>
              <a:t> If any party is unable to meet the deadlines set forth in the case management order for any reason, including due to the unavailability of hearing time, the affected party may promptly move for a case management conference and alert the court. The motion must identify the issues to be addressed in the case management conference.</a:t>
            </a:r>
            <a:endParaRPr lang="en-US" sz="1800">
              <a:effectLst/>
              <a:latin typeface="Bookman Old Style" panose="02050604050505020204" pitchFamily="18" charset="0"/>
              <a:ea typeface="Calibri" panose="020F0502020204030204" pitchFamily="34" charset="0"/>
              <a:cs typeface="Times New Roman" panose="02020603050405020304" pitchFamily="18" charset="0"/>
            </a:endParaRPr>
          </a:p>
          <a:p>
            <a:pPr marL="0" indent="0" algn="just">
              <a:buNone/>
            </a:pPr>
            <a:endParaRPr lang="en-US">
              <a:cs typeface="Calibri" panose="020F0502020204030204"/>
            </a:endParaRPr>
          </a:p>
        </p:txBody>
      </p:sp>
      <p:sp>
        <p:nvSpPr>
          <p:cNvPr id="4" name="Content Placeholder 3">
            <a:extLst>
              <a:ext uri="{FF2B5EF4-FFF2-40B4-BE49-F238E27FC236}">
                <a16:creationId xmlns:a16="http://schemas.microsoft.com/office/drawing/2014/main" id="{D447D4BE-40AB-89DF-DB8F-E8ED38737DE7}"/>
              </a:ext>
            </a:extLst>
          </p:cNvPr>
          <p:cNvSpPr>
            <a:spLocks noGrp="1"/>
          </p:cNvSpPr>
          <p:nvPr>
            <p:ph sz="half" idx="2"/>
          </p:nvPr>
        </p:nvSpPr>
        <p:spPr>
          <a:xfrm>
            <a:off x="6224475" y="3944678"/>
            <a:ext cx="5181600" cy="3050992"/>
          </a:xfrm>
        </p:spPr>
        <p:txBody>
          <a:bodyPr vert="horz" lIns="91440" tIns="45720" rIns="91440" bIns="45720" rtlCol="0" anchor="t">
            <a:normAutofit/>
          </a:bodyPr>
          <a:lstStyle/>
          <a:p>
            <a:pPr marL="0" indent="0" algn="just">
              <a:lnSpc>
                <a:spcPct val="100000"/>
              </a:lnSpc>
              <a:buNone/>
            </a:pPr>
            <a:r>
              <a:rPr lang="en-US" sz="1800" b="1" u="sng">
                <a:effectLst/>
                <a:ea typeface="Calibri" panose="020F0502020204030204" pitchFamily="34" charset="0"/>
                <a:cs typeface="Times New Roman" panose="02020603050405020304" pitchFamily="18" charset="0"/>
              </a:rPr>
              <a:t>(g)	Inability to Meet Case Management Deadlines. </a:t>
            </a:r>
            <a:r>
              <a:rPr lang="en-US" sz="1800" u="sng">
                <a:effectLst/>
                <a:ea typeface="Calibri" panose="020F0502020204030204" pitchFamily="34" charset="0"/>
                <a:cs typeface="Times New Roman" panose="02020603050405020304" pitchFamily="18" charset="0"/>
              </a:rPr>
              <a:t>If any party is unable to meet the deadlines set forth in the case management order for any reason, including due to the unavailability of hearing time, the affected party may promptly move for a case management conference and alert the court. The motion must identify the issues to be addressed in the case management conference.</a:t>
            </a:r>
            <a:endParaRPr lang="en-US" sz="1800">
              <a:effectLst/>
              <a:ea typeface="Calibri" panose="020F0502020204030204" pitchFamily="34" charset="0"/>
              <a:cs typeface="Times New Roman" panose="02020603050405020304" pitchFamily="18" charset="0"/>
            </a:endParaRPr>
          </a:p>
          <a:p>
            <a:pPr algn="just"/>
            <a:endParaRPr lang="en-US">
              <a:cs typeface="Calibri" panose="020F0502020204030204"/>
            </a:endParaRPr>
          </a:p>
        </p:txBody>
      </p:sp>
      <p:sp>
        <p:nvSpPr>
          <p:cNvPr id="5" name="TextBox 4">
            <a:extLst>
              <a:ext uri="{FF2B5EF4-FFF2-40B4-BE49-F238E27FC236}">
                <a16:creationId xmlns:a16="http://schemas.microsoft.com/office/drawing/2014/main" id="{48081D00-BB09-FF91-51DA-1AC7CD3F6F7A}"/>
              </a:ext>
            </a:extLst>
          </p:cNvPr>
          <p:cNvSpPr txBox="1"/>
          <p:nvPr/>
        </p:nvSpPr>
        <p:spPr>
          <a:xfrm>
            <a:off x="838199" y="1700106"/>
            <a:ext cx="10772553" cy="1938992"/>
          </a:xfrm>
          <a:prstGeom prst="rect">
            <a:avLst/>
          </a:prstGeom>
          <a:noFill/>
        </p:spPr>
        <p:txBody>
          <a:bodyPr wrap="square" rtlCol="0">
            <a:spAutoFit/>
          </a:bodyPr>
          <a:lstStyle/>
          <a:p>
            <a:pPr algn="just"/>
            <a:r>
              <a:rPr lang="en-US" sz="2400"/>
              <a:t>This was born out of frustration that when things like motions to compel cannot be heard, the case gets stalled.  Some folks wanted it to be mandatory that the parties notify the court that they can’t get hearing time, so the case is in a holding pattern.  Others were worried such a requirement could cause more problems than it solved.  This was the compromise:</a:t>
            </a:r>
          </a:p>
        </p:txBody>
      </p:sp>
    </p:spTree>
    <p:extLst>
      <p:ext uri="{BB962C8B-B14F-4D97-AF65-F5344CB8AC3E}">
        <p14:creationId xmlns:p14="http://schemas.microsoft.com/office/powerpoint/2010/main" val="1807793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B4EBDC-F810-3826-4D64-6B3FFBE5BCA5}"/>
              </a:ext>
            </a:extLst>
          </p:cNvPr>
          <p:cNvSpPr txBox="1"/>
          <p:nvPr/>
        </p:nvSpPr>
        <p:spPr>
          <a:xfrm>
            <a:off x="693174" y="1012954"/>
            <a:ext cx="10805651" cy="4832092"/>
          </a:xfrm>
          <a:prstGeom prst="rect">
            <a:avLst/>
          </a:prstGeom>
          <a:noFill/>
        </p:spPr>
        <p:txBody>
          <a:bodyPr wrap="square" lIns="91440" tIns="45720" rIns="91440" bIns="45720" rtlCol="0" anchor="t">
            <a:spAutoFit/>
          </a:bodyPr>
          <a:lstStyle/>
          <a:p>
            <a:pPr algn="just"/>
            <a:r>
              <a:rPr lang="en-US" sz="2800"/>
              <a:t>Track B has a meet and confer requirement that is not present in Track A.</a:t>
            </a:r>
          </a:p>
          <a:p>
            <a:pPr algn="just"/>
            <a:endParaRPr lang="en-US" sz="2800"/>
          </a:p>
          <a:p>
            <a:pPr algn="just"/>
            <a:r>
              <a:rPr lang="en-US" sz="2800"/>
              <a:t>In Track A, the court issues the case management order, and it contains 7 deadlines.</a:t>
            </a:r>
            <a:endParaRPr lang="en-US" sz="2800">
              <a:cs typeface="Calibri"/>
            </a:endParaRPr>
          </a:p>
          <a:p>
            <a:pPr algn="just"/>
            <a:endParaRPr lang="en-US" sz="2800"/>
          </a:p>
          <a:p>
            <a:pPr algn="just"/>
            <a:r>
              <a:rPr lang="en-US" sz="2800"/>
              <a:t>In Track B, the parties must meet and confer about deadlines.  And there are 15 of them.</a:t>
            </a:r>
            <a:endParaRPr lang="en-US" sz="2800">
              <a:cs typeface="Calibri"/>
            </a:endParaRPr>
          </a:p>
          <a:p>
            <a:pPr algn="just"/>
            <a:endParaRPr lang="en-US" sz="2800"/>
          </a:p>
          <a:p>
            <a:pPr algn="just"/>
            <a:r>
              <a:rPr lang="en-US" sz="2800"/>
              <a:t>In jurisdictions that have automatic case management orders (like Hillsborough), there is no meet and confer requirement.  You’ll still get the automatic order.</a:t>
            </a:r>
            <a:endParaRPr lang="en-US" sz="2800">
              <a:cs typeface="Calibri"/>
            </a:endParaRPr>
          </a:p>
        </p:txBody>
      </p:sp>
    </p:spTree>
    <p:extLst>
      <p:ext uri="{BB962C8B-B14F-4D97-AF65-F5344CB8AC3E}">
        <p14:creationId xmlns:p14="http://schemas.microsoft.com/office/powerpoint/2010/main" val="136168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D91C2B-AD6A-054C-1A49-6B55C90F85E7}"/>
              </a:ext>
            </a:extLst>
          </p:cNvPr>
          <p:cNvSpPr txBox="1"/>
          <p:nvPr/>
        </p:nvSpPr>
        <p:spPr>
          <a:xfrm>
            <a:off x="417871" y="620539"/>
            <a:ext cx="11356258" cy="5616922"/>
          </a:xfrm>
          <a:prstGeom prst="rect">
            <a:avLst/>
          </a:prstGeom>
          <a:noFill/>
        </p:spPr>
        <p:txBody>
          <a:bodyPr wrap="square">
            <a:spAutoFit/>
          </a:bodyPr>
          <a:lstStyle/>
          <a:p>
            <a:pPr marL="0" marR="0" indent="457200">
              <a:spcBef>
                <a:spcPts val="0"/>
              </a:spcBef>
              <a:spcAft>
                <a:spcPts val="1400"/>
              </a:spcAft>
            </a:pPr>
            <a:r>
              <a:rPr lang="en-US" b="1" u="sng" dirty="0">
                <a:effectLst/>
                <a:ea typeface="Calibri" panose="020F0502020204030204" pitchFamily="34" charset="0"/>
                <a:cs typeface="Times New Roman" panose="02020603050405020304" pitchFamily="18" charset="0"/>
              </a:rPr>
              <a:t>(e)	Meet and Confer Requirement; Proposed Case Management Order.</a:t>
            </a:r>
            <a:endParaRPr lang="en-US" dirty="0">
              <a:effectLst/>
              <a:ea typeface="Calibri" panose="020F0502020204030204" pitchFamily="34" charset="0"/>
              <a:cs typeface="Times New Roman" panose="02020603050405020304" pitchFamily="18" charset="0"/>
            </a:endParaRPr>
          </a:p>
          <a:p>
            <a:pPr marL="0" marR="0" indent="914400" algn="just">
              <a:spcBef>
                <a:spcPts val="0"/>
              </a:spcBef>
              <a:spcAft>
                <a:spcPts val="1400"/>
              </a:spcAft>
            </a:pPr>
            <a:r>
              <a:rPr lang="en-US" u="sng" dirty="0">
                <a:effectLst/>
                <a:ea typeface="Calibri" panose="020F0502020204030204" pitchFamily="34" charset="0"/>
                <a:cs typeface="Times New Roman" panose="02020603050405020304" pitchFamily="18" charset="0"/>
              </a:rPr>
              <a:t>(1)	</a:t>
            </a:r>
            <a:r>
              <a:rPr lang="en-US" i="1" u="sng" dirty="0">
                <a:effectLst/>
                <a:ea typeface="Calibri" panose="020F0502020204030204" pitchFamily="34" charset="0"/>
                <a:cs typeface="Times New Roman" panose="02020603050405020304" pitchFamily="18" charset="0"/>
              </a:rPr>
              <a:t>Meet and Confer Requirement.</a:t>
            </a:r>
            <a:r>
              <a:rPr lang="en-US" u="sng" dirty="0">
                <a:effectLst/>
                <a:ea typeface="Calibri" panose="020F0502020204030204" pitchFamily="34" charset="0"/>
                <a:cs typeface="Times New Roman" panose="02020603050405020304" pitchFamily="18" charset="0"/>
              </a:rPr>
              <a:t> In cases designated as general or streamlined, counsel and self-represented litigants </a:t>
            </a:r>
            <a:r>
              <a:rPr lang="en-US" u="sng" dirty="0">
                <a:effectLst/>
                <a:highlight>
                  <a:srgbClr val="FFFF00"/>
                </a:highlight>
                <a:ea typeface="Calibri" panose="020F0502020204030204" pitchFamily="34" charset="0"/>
                <a:cs typeface="Times New Roman" panose="02020603050405020304" pitchFamily="18" charset="0"/>
              </a:rPr>
              <a:t>must meet and confer within 50 days after service of the first defendant, unless extended by order of the court</a:t>
            </a:r>
            <a:r>
              <a:rPr lang="en-US" u="sng" dirty="0">
                <a:effectLst/>
                <a:highlight>
                  <a:srgbClr val="00FF00"/>
                </a:highlight>
                <a:ea typeface="Calibri" panose="020F0502020204030204" pitchFamily="34" charset="0"/>
                <a:cs typeface="Times New Roman" panose="02020603050405020304" pitchFamily="18" charset="0"/>
              </a:rPr>
              <a:t>. Plaintiff is responsible for initiating the scheduling of the conference.</a:t>
            </a:r>
            <a:r>
              <a:rPr lang="en-US" u="sng" dirty="0">
                <a:effectLst/>
                <a:ea typeface="Calibri" panose="020F0502020204030204" pitchFamily="34" charset="0"/>
                <a:cs typeface="Times New Roman" panose="02020603050405020304" pitchFamily="18" charset="0"/>
              </a:rPr>
              <a:t> Self-represented litigants must be included in the meet and confer process unless they fail to participate. </a:t>
            </a:r>
            <a:r>
              <a:rPr lang="en-US" u="sng" dirty="0">
                <a:effectLst/>
                <a:highlight>
                  <a:srgbClr val="00FFFF"/>
                </a:highlight>
                <a:ea typeface="Calibri" panose="020F0502020204030204" pitchFamily="34" charset="0"/>
                <a:cs typeface="Times New Roman" panose="02020603050405020304" pitchFamily="18" charset="0"/>
              </a:rPr>
              <a:t>If new parties are added or joined after the initial conference, all parties must conduct supplemental meet and confers within 30 days of the new party being served or joined, unless a different a different time is set by stipulation or court order.</a:t>
            </a:r>
            <a:endParaRPr lang="en-US" dirty="0">
              <a:effectLst/>
              <a:highlight>
                <a:srgbClr val="00FFFF"/>
              </a:highlight>
              <a:ea typeface="Calibri" panose="020F0502020204030204" pitchFamily="34" charset="0"/>
              <a:cs typeface="Times New Roman" panose="02020603050405020304" pitchFamily="18" charset="0"/>
            </a:endParaRPr>
          </a:p>
          <a:p>
            <a:pPr marL="0" marR="0" indent="914400" algn="just">
              <a:spcBef>
                <a:spcPts val="0"/>
              </a:spcBef>
              <a:spcAft>
                <a:spcPts val="1400"/>
              </a:spcAft>
            </a:pPr>
            <a:r>
              <a:rPr lang="en-US" u="sng" dirty="0">
                <a:effectLst/>
                <a:ea typeface="Calibri" panose="020F0502020204030204" pitchFamily="34" charset="0"/>
                <a:cs typeface="Times New Roman" panose="02020603050405020304" pitchFamily="18" charset="0"/>
              </a:rPr>
              <a:t>(2)	</a:t>
            </a:r>
            <a:r>
              <a:rPr lang="en-US" i="1" u="sng" dirty="0">
                <a:effectLst/>
                <a:ea typeface="Calibri" panose="020F0502020204030204" pitchFamily="34" charset="0"/>
                <a:cs typeface="Times New Roman" panose="02020603050405020304" pitchFamily="18" charset="0"/>
              </a:rPr>
              <a:t>In General.</a:t>
            </a:r>
            <a:r>
              <a:rPr lang="en-US" u="sng" dirty="0">
                <a:effectLst/>
                <a:ea typeface="Calibri" panose="020F0502020204030204" pitchFamily="34" charset="0"/>
                <a:cs typeface="Times New Roman" panose="02020603050405020304" pitchFamily="18" charset="0"/>
              </a:rPr>
              <a:t> In jurisdictions that do not have uniform case management orders, after the parties meet and confer, the parties must file a proposed case management order and submit the order for the court’s signature. Proposed orders that do not comply with the Florida Rules of General Practice and Judicial Administration deadline for case resolution timeframes will be rejected. </a:t>
            </a:r>
            <a:r>
              <a:rPr lang="en-US" i="1" u="sng" dirty="0">
                <a:solidFill>
                  <a:srgbClr val="FF0000"/>
                </a:solidFill>
                <a:ea typeface="Calibri" panose="020F0502020204030204" pitchFamily="34" charset="0"/>
                <a:cs typeface="Times New Roman" panose="02020603050405020304" pitchFamily="18" charset="0"/>
              </a:rPr>
              <a:t>[The lawyers can’t go agreeing to deadlines in a general case that will make the case triable in three years.]</a:t>
            </a:r>
            <a:endParaRPr lang="en-US" i="1" dirty="0">
              <a:solidFill>
                <a:srgbClr val="FF0000"/>
              </a:solidFill>
              <a:effectLst/>
              <a:ea typeface="Calibri" panose="020F0502020204030204" pitchFamily="34" charset="0"/>
              <a:cs typeface="Times New Roman" panose="02020603050405020304" pitchFamily="18" charset="0"/>
            </a:endParaRPr>
          </a:p>
          <a:p>
            <a:pPr marL="0" marR="0" indent="914400" algn="just">
              <a:spcBef>
                <a:spcPts val="0"/>
              </a:spcBef>
              <a:spcAft>
                <a:spcPts val="1400"/>
              </a:spcAft>
            </a:pPr>
            <a:r>
              <a:rPr lang="en-US" u="sng" dirty="0">
                <a:effectLst/>
                <a:ea typeface="Calibri" panose="020F0502020204030204" pitchFamily="34" charset="0"/>
                <a:cs typeface="Times New Roman" panose="02020603050405020304" pitchFamily="18" charset="0"/>
              </a:rPr>
              <a:t>(3)	</a:t>
            </a:r>
            <a:r>
              <a:rPr lang="en-US" i="1" u="sng" dirty="0">
                <a:effectLst/>
                <a:ea typeface="Calibri" panose="020F0502020204030204" pitchFamily="34" charset="0"/>
                <a:cs typeface="Times New Roman" panose="02020603050405020304" pitchFamily="18" charset="0"/>
              </a:rPr>
              <a:t>Good-Faith Effort Required.</a:t>
            </a:r>
            <a:r>
              <a:rPr lang="en-US" u="sng" dirty="0">
                <a:effectLst/>
                <a:ea typeface="Calibri" panose="020F0502020204030204" pitchFamily="34" charset="0"/>
                <a:cs typeface="Times New Roman" panose="02020603050405020304" pitchFamily="18" charset="0"/>
              </a:rPr>
              <a:t> The attorneys of record and all self-represented litigants who have appeared in the action are jointly responsible for conferring in good faith to agree on a proposed case management order. </a:t>
            </a:r>
            <a:r>
              <a:rPr lang="en-US" u="sng" dirty="0">
                <a:effectLst/>
                <a:highlight>
                  <a:srgbClr val="FFFF00"/>
                </a:highlight>
                <a:ea typeface="Calibri" panose="020F0502020204030204" pitchFamily="34" charset="0"/>
                <a:cs typeface="Times New Roman" panose="02020603050405020304" pitchFamily="18" charset="0"/>
              </a:rPr>
              <a:t>The joint case management order must certify that the parties conferred in good faith, either in person or remotely. </a:t>
            </a:r>
            <a:r>
              <a:rPr lang="en-US" u="sng" dirty="0">
                <a:effectLst/>
                <a:ea typeface="Calibri" panose="020F0502020204030204" pitchFamily="34" charset="0"/>
                <a:cs typeface="Times New Roman" panose="02020603050405020304" pitchFamily="18" charset="0"/>
              </a:rPr>
              <a:t>Self-represented litigants must be included in this process unless they fail to participate. </a:t>
            </a:r>
            <a:r>
              <a:rPr lang="en-US" u="sng" dirty="0">
                <a:effectLst/>
                <a:highlight>
                  <a:srgbClr val="FFFF00"/>
                </a:highlight>
                <a:ea typeface="Calibri" panose="020F0502020204030204" pitchFamily="34" charset="0"/>
                <a:cs typeface="Times New Roman" panose="02020603050405020304" pitchFamily="18" charset="0"/>
              </a:rPr>
              <a:t>Any failure to participate by an attorney or self-represented litigant must be reflected in the proposed case management order.  </a:t>
            </a:r>
            <a:r>
              <a:rPr lang="en-US" i="1" u="sng" dirty="0">
                <a:effectLst/>
                <a:highlight>
                  <a:srgbClr val="FFFF00"/>
                </a:highlight>
                <a:ea typeface="Calibri" panose="020F0502020204030204" pitchFamily="34" charset="0"/>
                <a:cs typeface="Times New Roman" panose="02020603050405020304" pitchFamily="18" charset="0"/>
              </a:rPr>
              <a:t>[The idea being that people who don’t participate should find themselves in hot water with the court…]</a:t>
            </a:r>
            <a:endParaRPr lang="en-US" i="1" dirty="0">
              <a:effectLst/>
              <a:highlight>
                <a:srgbClr val="FFFF00"/>
              </a:highligh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3398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2A0B78-804E-9B96-1B83-21AEC4D47547}"/>
              </a:ext>
            </a:extLst>
          </p:cNvPr>
          <p:cNvSpPr txBox="1"/>
          <p:nvPr/>
        </p:nvSpPr>
        <p:spPr>
          <a:xfrm>
            <a:off x="408039" y="1049389"/>
            <a:ext cx="11375922" cy="3046988"/>
          </a:xfrm>
          <a:prstGeom prst="rect">
            <a:avLst/>
          </a:prstGeom>
          <a:noFill/>
        </p:spPr>
        <p:txBody>
          <a:bodyPr wrap="square">
            <a:spAutoFit/>
          </a:bodyPr>
          <a:lstStyle/>
          <a:p>
            <a:pPr marL="0" marR="0" indent="914400" algn="just">
              <a:spcBef>
                <a:spcPts val="0"/>
              </a:spcBef>
              <a:spcAft>
                <a:spcPts val="1400"/>
              </a:spcAft>
            </a:pPr>
            <a:r>
              <a:rPr lang="en-US" sz="2400" u="sng" dirty="0">
                <a:effectLst/>
                <a:latin typeface="Calibri" panose="020F0502020204030204" pitchFamily="34" charset="0"/>
                <a:ea typeface="Calibri" panose="020F0502020204030204" pitchFamily="34" charset="0"/>
                <a:cs typeface="Times New Roman" panose="02020603050405020304" pitchFamily="18" charset="0"/>
              </a:rPr>
              <a:t>(e)(4)	</a:t>
            </a:r>
            <a:r>
              <a:rPr lang="en-US" sz="2400" i="1" u="sng" dirty="0">
                <a:effectLst/>
                <a:latin typeface="Calibri" panose="020F0502020204030204" pitchFamily="34" charset="0"/>
                <a:ea typeface="Calibri" panose="020F0502020204030204" pitchFamily="34" charset="0"/>
                <a:cs typeface="Times New Roman" panose="02020603050405020304" pitchFamily="18" charset="0"/>
              </a:rPr>
              <a:t>Failure to File.</a:t>
            </a:r>
            <a:r>
              <a:rPr lang="en-US" sz="2400" u="sng" dirty="0">
                <a:effectLst/>
                <a:latin typeface="Calibri" panose="020F0502020204030204" pitchFamily="34" charset="0"/>
                <a:ea typeface="Calibri" panose="020F0502020204030204" pitchFamily="34" charset="0"/>
                <a:cs typeface="Times New Roman" panose="02020603050405020304" pitchFamily="18" charset="0"/>
              </a:rPr>
              <a:t> Parties may file the proposed case management order as early in the case as possible, </a:t>
            </a:r>
            <a:r>
              <a:rPr lang="en-US" sz="2400" u="sng"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but no later than 120 days after commencement of the action as provided in rule 1.050 or 30 days after service on the last defendant</a:t>
            </a:r>
            <a:r>
              <a:rPr lang="en-US" sz="2400" u="sng" dirty="0">
                <a:effectLst/>
                <a:latin typeface="Calibri" panose="020F0502020204030204" pitchFamily="34" charset="0"/>
                <a:ea typeface="Calibri" panose="020F0502020204030204" pitchFamily="34" charset="0"/>
                <a:cs typeface="Times New Roman" panose="02020603050405020304" pitchFamily="18" charset="0"/>
              </a:rPr>
              <a:t>, </a:t>
            </a:r>
            <a:r>
              <a:rPr lang="en-US" sz="2400" u="sng"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whichever comes first</a:t>
            </a:r>
            <a:r>
              <a:rPr lang="en-US" sz="2400" u="sng" dirty="0">
                <a:effectLst/>
                <a:latin typeface="Calibri" panose="020F0502020204030204" pitchFamily="34" charset="0"/>
                <a:ea typeface="Calibri" panose="020F0502020204030204" pitchFamily="34" charset="0"/>
                <a:cs typeface="Times New Roman" panose="02020603050405020304" pitchFamily="18" charset="0"/>
              </a:rPr>
              <a:t>. In jurisdictions in which a proposed case management order is required, if the parties fail to timely file the proposed case management order, the court must either issue its own case management order without input from the parties or order the parties to file a proposed case management order. In either circumstance, the court may order the parties to show cause why there should not be a sanction for the delay.</a:t>
            </a:r>
          </a:p>
        </p:txBody>
      </p:sp>
      <p:sp>
        <p:nvSpPr>
          <p:cNvPr id="4" name="TextBox 3">
            <a:extLst>
              <a:ext uri="{FF2B5EF4-FFF2-40B4-BE49-F238E27FC236}">
                <a16:creationId xmlns:a16="http://schemas.microsoft.com/office/drawing/2014/main" id="{13F3A1CF-68E5-3190-622E-481F5D25258D}"/>
              </a:ext>
            </a:extLst>
          </p:cNvPr>
          <p:cNvSpPr txBox="1"/>
          <p:nvPr/>
        </p:nvSpPr>
        <p:spPr>
          <a:xfrm>
            <a:off x="2495550" y="4662891"/>
            <a:ext cx="7200900" cy="1477328"/>
          </a:xfrm>
          <a:prstGeom prst="rect">
            <a:avLst/>
          </a:prstGeom>
          <a:noFill/>
        </p:spPr>
        <p:txBody>
          <a:bodyPr wrap="square" rtlCol="0">
            <a:spAutoFit/>
          </a:bodyPr>
          <a:lstStyle/>
          <a:p>
            <a:pPr algn="just"/>
            <a:r>
              <a:rPr lang="en-US" sz="2400" b="1">
                <a:solidFill>
                  <a:srgbClr val="00B050"/>
                </a:solidFill>
                <a:ea typeface="Calibri" panose="020F0502020204030204" pitchFamily="34" charset="0"/>
                <a:cs typeface="Times New Roman" panose="02020603050405020304" pitchFamily="18" charset="0"/>
              </a:rPr>
              <a:t>The idea is to lighten the court’s load, not increase it.  If parties don’t timely submit orders, they should be getting in trouble.</a:t>
            </a:r>
            <a:endParaRPr lang="en-US" sz="2400" b="1">
              <a:solidFill>
                <a:srgbClr val="00B050"/>
              </a:solidFill>
              <a:effectLst/>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575351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43338D-C546-E9DA-D0DC-6289C1234890}"/>
              </a:ext>
            </a:extLst>
          </p:cNvPr>
          <p:cNvSpPr txBox="1"/>
          <p:nvPr/>
        </p:nvSpPr>
        <p:spPr>
          <a:xfrm>
            <a:off x="521109" y="737421"/>
            <a:ext cx="11149781" cy="4760278"/>
          </a:xfrm>
          <a:prstGeom prst="rect">
            <a:avLst/>
          </a:prstGeom>
          <a:noFill/>
        </p:spPr>
        <p:txBody>
          <a:bodyPr wrap="square">
            <a:spAutoFit/>
          </a:bodyPr>
          <a:lstStyle/>
          <a:p>
            <a:pPr marL="0" marR="0" indent="914400" algn="just">
              <a:spcBef>
                <a:spcPts val="0"/>
              </a:spcBef>
              <a:spcAft>
                <a:spcPts val="1400"/>
              </a:spcAft>
            </a:pPr>
            <a:r>
              <a:rPr lang="en-US" sz="2800" u="sng" dirty="0">
                <a:effectLst/>
                <a:ea typeface="Calibri" panose="020F0502020204030204" pitchFamily="34" charset="0"/>
                <a:cs typeface="Times New Roman" panose="02020603050405020304" pitchFamily="18" charset="0"/>
              </a:rPr>
              <a:t>(e)(5)	</a:t>
            </a:r>
            <a:r>
              <a:rPr lang="en-US" sz="2800" i="1" u="sng" dirty="0">
                <a:effectLst/>
                <a:ea typeface="Calibri" panose="020F0502020204030204" pitchFamily="34" charset="0"/>
                <a:cs typeface="Times New Roman" panose="02020603050405020304" pitchFamily="18" charset="0"/>
              </a:rPr>
              <a:t>Contents of Proposed Case Management Order.</a:t>
            </a:r>
            <a:r>
              <a:rPr lang="en-US" sz="2800" u="sng" dirty="0">
                <a:effectLst/>
                <a:ea typeface="Calibri" panose="020F0502020204030204" pitchFamily="34" charset="0"/>
                <a:cs typeface="Times New Roman" panose="02020603050405020304" pitchFamily="18" charset="0"/>
              </a:rPr>
              <a:t> </a:t>
            </a:r>
            <a:endParaRPr lang="en-US" sz="2800" dirty="0">
              <a:effectLst/>
              <a:ea typeface="Calibri" panose="020F0502020204030204" pitchFamily="34" charset="0"/>
              <a:cs typeface="Times New Roman" panose="02020603050405020304" pitchFamily="18" charset="0"/>
            </a:endParaRPr>
          </a:p>
          <a:p>
            <a:pPr marL="0" marR="0" indent="1371600" algn="just">
              <a:spcBef>
                <a:spcPts val="0"/>
              </a:spcBef>
              <a:spcAft>
                <a:spcPts val="1400"/>
              </a:spcAft>
            </a:pPr>
            <a:r>
              <a:rPr lang="en-US" sz="2800" u="sng" dirty="0">
                <a:effectLst/>
                <a:ea typeface="Calibri" panose="020F0502020204030204" pitchFamily="34" charset="0"/>
                <a:cs typeface="Times New Roman" panose="02020603050405020304" pitchFamily="18" charset="0"/>
              </a:rPr>
              <a:t>(A)	The proposed case management order must designate the case track assignment;</a:t>
            </a:r>
            <a:endParaRPr lang="en-US" sz="2800" dirty="0">
              <a:effectLst/>
              <a:ea typeface="Calibri" panose="020F0502020204030204" pitchFamily="34" charset="0"/>
              <a:cs typeface="Times New Roman" panose="02020603050405020304" pitchFamily="18" charset="0"/>
            </a:endParaRPr>
          </a:p>
          <a:p>
            <a:pPr marL="0" marR="0" indent="1371600" algn="just">
              <a:spcBef>
                <a:spcPts val="0"/>
              </a:spcBef>
              <a:spcAft>
                <a:spcPts val="1400"/>
              </a:spcAft>
            </a:pPr>
            <a:r>
              <a:rPr lang="en-US" sz="2800" u="sng" dirty="0">
                <a:effectLst/>
                <a:ea typeface="Calibri" panose="020F0502020204030204" pitchFamily="34" charset="0"/>
                <a:cs typeface="Times New Roman" panose="02020603050405020304" pitchFamily="18" charset="0"/>
              </a:rPr>
              <a:t>(B)	The proposed case management order must specify deadlines for the events listed below. If a deadline does not apply to the case, the proposed case management order should so indicate. </a:t>
            </a:r>
            <a:r>
              <a:rPr lang="en-US" sz="2800" u="sng" dirty="0">
                <a:effectLst/>
                <a:highlight>
                  <a:srgbClr val="FFFF00"/>
                </a:highlight>
                <a:ea typeface="Calibri" panose="020F0502020204030204" pitchFamily="34" charset="0"/>
                <a:cs typeface="Times New Roman" panose="02020603050405020304" pitchFamily="18" charset="0"/>
              </a:rPr>
              <a:t>Parties are required to consult with local rules and administrative order issued by the chief judge of the circuit for parameters within which specific deadlines must be set and for complying with the parameters when applicable. </a:t>
            </a:r>
            <a:r>
              <a:rPr lang="en-US" sz="2800" u="sng" dirty="0">
                <a:effectLst/>
                <a:ea typeface="Calibri" panose="020F0502020204030204" pitchFamily="34" charset="0"/>
                <a:cs typeface="Times New Roman" panose="02020603050405020304" pitchFamily="18" charset="0"/>
              </a:rPr>
              <a:t>The proposed case management order must include deadlines for:</a:t>
            </a:r>
            <a:endParaRPr lang="en-US"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5106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831A6A-9F96-3AE3-A8D6-96D3EE2B93E1}"/>
              </a:ext>
            </a:extLst>
          </p:cNvPr>
          <p:cNvSpPr>
            <a:spLocks noGrp="1"/>
          </p:cNvSpPr>
          <p:nvPr>
            <p:ph sz="half" idx="1"/>
          </p:nvPr>
        </p:nvSpPr>
        <p:spPr>
          <a:xfrm>
            <a:off x="484238" y="127708"/>
            <a:ext cx="4313903" cy="6241310"/>
          </a:xfrm>
        </p:spPr>
        <p:txBody>
          <a:bodyPr>
            <a:normAutofit fontScale="70000" lnSpcReduction="20000"/>
          </a:bodyPr>
          <a:lstStyle/>
          <a:p>
            <a:pPr marL="0" marR="0" indent="0" algn="just">
              <a:lnSpc>
                <a:spcPct val="120000"/>
              </a:lnSpc>
              <a:spcBef>
                <a:spcPts val="0"/>
              </a:spcBef>
              <a:spcAft>
                <a:spcPts val="1400"/>
              </a:spcAft>
              <a:buNone/>
            </a:pPr>
            <a:r>
              <a:rPr lang="en-US" sz="2100" u="sng">
                <a:effectLst/>
                <a:ea typeface="Calibri" panose="020F0502020204030204" pitchFamily="34" charset="0"/>
                <a:cs typeface="Times New Roman" panose="02020603050405020304" pitchFamily="18" charset="0"/>
              </a:rPr>
              <a:t>(A)	service of complaints; </a:t>
            </a:r>
            <a:endParaRPr lang="en-US" sz="2100">
              <a:effectLs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2100" u="sng">
                <a:effectLst/>
                <a:ea typeface="Calibri" panose="020F0502020204030204" pitchFamily="34" charset="0"/>
                <a:cs typeface="Times New Roman" panose="02020603050405020304" pitchFamily="18" charset="0"/>
              </a:rPr>
              <a:t>(B)	service under extensions; </a:t>
            </a:r>
            <a:endParaRPr lang="en-US" sz="2100">
              <a:effectLs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2100" u="sng">
                <a:effectLst/>
                <a:ea typeface="Calibri" panose="020F0502020204030204" pitchFamily="34" charset="0"/>
                <a:cs typeface="Times New Roman" panose="02020603050405020304" pitchFamily="18" charset="0"/>
              </a:rPr>
              <a:t>(C)	adding new parties; </a:t>
            </a:r>
            <a:endParaRPr lang="en-US" sz="2100">
              <a:effectLs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2100" u="sng">
                <a:effectLst/>
                <a:ea typeface="Calibri" panose="020F0502020204030204" pitchFamily="34" charset="0"/>
                <a:cs typeface="Times New Roman" panose="02020603050405020304" pitchFamily="18" charset="0"/>
              </a:rPr>
              <a:t>(D)	completion of fact and expert discovery; </a:t>
            </a:r>
            <a:endParaRPr lang="en-US" sz="2100">
              <a:effectLs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2100" u="sng">
                <a:effectLst/>
                <a:ea typeface="Calibri" panose="020F0502020204030204" pitchFamily="34" charset="0"/>
                <a:cs typeface="Times New Roman" panose="02020603050405020304" pitchFamily="18" charset="0"/>
              </a:rPr>
              <a:t>(E)	resolution of all objections to pleadings; </a:t>
            </a:r>
            <a:endParaRPr lang="en-US" sz="2100">
              <a:effectLs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2100" u="sng">
                <a:effectLst/>
                <a:ea typeface="Calibri" panose="020F0502020204030204" pitchFamily="34" charset="0"/>
                <a:cs typeface="Times New Roman" panose="02020603050405020304" pitchFamily="18" charset="0"/>
              </a:rPr>
              <a:t>(F)	resolution of all pretrial motions; and</a:t>
            </a:r>
            <a:endParaRPr lang="en-US" sz="2100">
              <a:effectLs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2100" u="sng">
                <a:effectLst/>
                <a:ea typeface="Calibri" panose="020F0502020204030204" pitchFamily="34" charset="0"/>
                <a:cs typeface="Times New Roman" panose="02020603050405020304" pitchFamily="18" charset="0"/>
              </a:rPr>
              <a:t>(G)	completion of mediation.</a:t>
            </a:r>
            <a:endParaRPr lang="en-US" sz="2100">
              <a:effectLst/>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E23D5E05-D298-7936-CE9C-721B00DEB4AD}"/>
              </a:ext>
            </a:extLst>
          </p:cNvPr>
          <p:cNvSpPr>
            <a:spLocks noGrp="1"/>
          </p:cNvSpPr>
          <p:nvPr>
            <p:ph sz="half" idx="2"/>
          </p:nvPr>
        </p:nvSpPr>
        <p:spPr>
          <a:xfrm>
            <a:off x="4975123" y="127708"/>
            <a:ext cx="7029035" cy="6602700"/>
          </a:xfrm>
        </p:spPr>
        <p:txBody>
          <a:bodyPr vert="horz" lIns="91440" tIns="45720" rIns="91440" bIns="45720" rtlCol="0" anchor="t">
            <a:normAutofit fontScale="70000" lnSpcReduction="20000"/>
          </a:bodyPr>
          <a:lstStyle/>
          <a:p>
            <a:pPr marL="0" marR="0" indent="0" algn="just">
              <a:lnSpc>
                <a:spcPct val="100000"/>
              </a:lnSpc>
              <a:spcBef>
                <a:spcPts val="0"/>
              </a:spcBef>
              <a:spcAft>
                <a:spcPts val="1400"/>
              </a:spcAft>
              <a:buNone/>
            </a:pPr>
            <a:r>
              <a:rPr lang="en-US" sz="2100" u="sng">
                <a:effectLst/>
                <a:ea typeface="Calibri" panose="020F0502020204030204" pitchFamily="34" charset="0"/>
                <a:cs typeface="Times New Roman"/>
              </a:rPr>
              <a:t>(i)	adding parties;</a:t>
            </a:r>
            <a:endParaRPr lang="en-US" sz="2100">
              <a:effectLst/>
              <a:ea typeface="Calibri" panose="020F0502020204030204" pitchFamily="34" charset="0"/>
              <a:cs typeface="Times New Roman"/>
            </a:endParaRPr>
          </a:p>
          <a:p>
            <a:pPr marL="0" marR="0" indent="0" algn="just">
              <a:lnSpc>
                <a:spcPct val="100000"/>
              </a:lnSpc>
              <a:spcBef>
                <a:spcPts val="0"/>
              </a:spcBef>
              <a:spcAft>
                <a:spcPts val="1400"/>
              </a:spcAft>
              <a:buNone/>
            </a:pPr>
            <a:r>
              <a:rPr lang="en-US" sz="2100" u="sng">
                <a:effectLst/>
                <a:ea typeface="Calibri" panose="020F0502020204030204" pitchFamily="34" charset="0"/>
                <a:cs typeface="Times New Roman"/>
              </a:rPr>
              <a:t>(ii)	amending the pleadings;</a:t>
            </a:r>
            <a:endParaRPr lang="en-US" sz="2100">
              <a:effectLst/>
              <a:ea typeface="Calibri" panose="020F0502020204030204" pitchFamily="34" charset="0"/>
              <a:cs typeface="Times New Roman"/>
            </a:endParaRPr>
          </a:p>
          <a:p>
            <a:pPr marL="0" marR="0" indent="0" algn="just">
              <a:lnSpc>
                <a:spcPct val="100000"/>
              </a:lnSpc>
              <a:spcBef>
                <a:spcPts val="0"/>
              </a:spcBef>
              <a:spcAft>
                <a:spcPts val="1400"/>
              </a:spcAft>
              <a:buNone/>
            </a:pPr>
            <a:r>
              <a:rPr lang="en-US" sz="2100" u="sng">
                <a:effectLst/>
                <a:ea typeface="Calibri" panose="020F0502020204030204" pitchFamily="34" charset="0"/>
                <a:cs typeface="Times New Roman"/>
              </a:rPr>
              <a:t>(iii)	amending affirmative defenses, including those that reflect the addition of any </a:t>
            </a:r>
            <a:r>
              <a:rPr lang="en-US" sz="2100" i="1" u="sng">
                <a:effectLst/>
                <a:ea typeface="Calibri" panose="020F0502020204030204" pitchFamily="34" charset="0"/>
                <a:cs typeface="Times New Roman"/>
              </a:rPr>
              <a:t>Fabre</a:t>
            </a:r>
            <a:r>
              <a:rPr lang="en-US" sz="2100" u="sng">
                <a:effectLst/>
                <a:ea typeface="Calibri" panose="020F0502020204030204" pitchFamily="34" charset="0"/>
                <a:cs typeface="Times New Roman"/>
              </a:rPr>
              <a:t> defendants;</a:t>
            </a:r>
            <a:endParaRPr lang="en-US" sz="2100">
              <a:effectLst/>
              <a:ea typeface="Calibri" panose="020F0502020204030204" pitchFamily="34" charset="0"/>
              <a:cs typeface="Times New Roman"/>
            </a:endParaRPr>
          </a:p>
          <a:p>
            <a:pPr marL="0" marR="0" indent="0" algn="just">
              <a:lnSpc>
                <a:spcPct val="100000"/>
              </a:lnSpc>
              <a:spcBef>
                <a:spcPts val="0"/>
              </a:spcBef>
              <a:spcAft>
                <a:spcPts val="1400"/>
              </a:spcAft>
              <a:buNone/>
            </a:pPr>
            <a:r>
              <a:rPr lang="en-US" sz="2100" u="sng">
                <a:effectLst/>
                <a:ea typeface="Calibri" panose="020F0502020204030204" pitchFamily="34" charset="0"/>
                <a:cs typeface="Times New Roman"/>
              </a:rPr>
              <a:t>(iv)	completing fact discovery;</a:t>
            </a:r>
            <a:endParaRPr lang="en-US" sz="2100">
              <a:effectLst/>
              <a:ea typeface="Calibri" panose="020F0502020204030204" pitchFamily="34" charset="0"/>
              <a:cs typeface="Times New Roman"/>
            </a:endParaRPr>
          </a:p>
          <a:p>
            <a:pPr marL="0" marR="0" indent="0" algn="just">
              <a:lnSpc>
                <a:spcPct val="100000"/>
              </a:lnSpc>
              <a:spcBef>
                <a:spcPts val="0"/>
              </a:spcBef>
              <a:spcAft>
                <a:spcPts val="1400"/>
              </a:spcAft>
              <a:buNone/>
            </a:pPr>
            <a:r>
              <a:rPr lang="en-US" sz="2100" u="sng">
                <a:effectLst/>
                <a:ea typeface="Calibri" panose="020F0502020204030204" pitchFamily="34" charset="0"/>
                <a:cs typeface="Times New Roman"/>
              </a:rPr>
              <a:t>(v)	completing inspections, testing, and examinations, medical or otherwise;</a:t>
            </a:r>
            <a:endParaRPr lang="en-US" sz="2100">
              <a:effectLst/>
              <a:ea typeface="Calibri" panose="020F0502020204030204" pitchFamily="34" charset="0"/>
              <a:cs typeface="Times New Roman"/>
            </a:endParaRPr>
          </a:p>
          <a:p>
            <a:pPr marL="0" marR="0" indent="0" algn="just">
              <a:lnSpc>
                <a:spcPct val="100000"/>
              </a:lnSpc>
              <a:spcBef>
                <a:spcPts val="0"/>
              </a:spcBef>
              <a:spcAft>
                <a:spcPts val="1400"/>
              </a:spcAft>
              <a:buNone/>
            </a:pPr>
            <a:r>
              <a:rPr lang="en-US" sz="2100" u="sng">
                <a:effectLst/>
                <a:ea typeface="Calibri" panose="020F0502020204030204" pitchFamily="34" charset="0"/>
                <a:cs typeface="Times New Roman"/>
              </a:rPr>
              <a:t>(vi)	disclosing expert witnesses intended for use at trial and the expert information required by rule 1.280(c), the parties may elect to choose staggered dates for plaintiffs and defendants;</a:t>
            </a:r>
            <a:endParaRPr lang="en-US" sz="2100">
              <a:effectLst/>
              <a:ea typeface="Calibri" panose="020F0502020204030204" pitchFamily="34" charset="0"/>
              <a:cs typeface="Times New Roman"/>
            </a:endParaRPr>
          </a:p>
          <a:p>
            <a:pPr marL="0" marR="0" indent="0" algn="just">
              <a:lnSpc>
                <a:spcPct val="100000"/>
              </a:lnSpc>
              <a:spcBef>
                <a:spcPts val="0"/>
              </a:spcBef>
              <a:spcAft>
                <a:spcPts val="1400"/>
              </a:spcAft>
              <a:buNone/>
            </a:pPr>
            <a:r>
              <a:rPr lang="en-US" sz="2100" u="sng">
                <a:effectLst/>
                <a:ea typeface="Calibri" panose="020F0502020204030204" pitchFamily="34" charset="0"/>
                <a:cs typeface="Times New Roman"/>
              </a:rPr>
              <a:t>(vii)	disclosing any rebuttal expert witnesses intended for use at trial and the expert information required by rule 1.280(c);</a:t>
            </a:r>
            <a:endParaRPr lang="en-US" sz="2100">
              <a:effectLst/>
              <a:ea typeface="Calibri" panose="020F0502020204030204" pitchFamily="34" charset="0"/>
              <a:cs typeface="Times New Roman"/>
            </a:endParaRPr>
          </a:p>
          <a:p>
            <a:pPr marL="0" marR="0" indent="0" algn="just">
              <a:lnSpc>
                <a:spcPct val="100000"/>
              </a:lnSpc>
              <a:spcBef>
                <a:spcPts val="0"/>
              </a:spcBef>
              <a:spcAft>
                <a:spcPts val="1400"/>
              </a:spcAft>
              <a:buNone/>
            </a:pPr>
            <a:r>
              <a:rPr lang="en-US" sz="2100" u="sng">
                <a:effectLst/>
                <a:ea typeface="Calibri" panose="020F0502020204030204" pitchFamily="34" charset="0"/>
                <a:cs typeface="Times New Roman"/>
              </a:rPr>
              <a:t>(viii)	completing expert discovery;</a:t>
            </a:r>
            <a:endParaRPr lang="en-US" sz="2100">
              <a:effectLst/>
              <a:ea typeface="Calibri" panose="020F0502020204030204" pitchFamily="34" charset="0"/>
              <a:cs typeface="Times New Roman"/>
            </a:endParaRPr>
          </a:p>
          <a:p>
            <a:pPr marL="0" marR="0" indent="0" algn="just">
              <a:lnSpc>
                <a:spcPct val="100000"/>
              </a:lnSpc>
              <a:spcBef>
                <a:spcPts val="0"/>
              </a:spcBef>
              <a:spcAft>
                <a:spcPts val="1400"/>
              </a:spcAft>
              <a:buNone/>
            </a:pPr>
            <a:r>
              <a:rPr lang="en-US" sz="2100" u="sng">
                <a:effectLst/>
                <a:ea typeface="Calibri" panose="020F0502020204030204" pitchFamily="34" charset="0"/>
                <a:cs typeface="Times New Roman"/>
              </a:rPr>
              <a:t>(ix)	filing dispositive motions;</a:t>
            </a:r>
            <a:endParaRPr lang="en-US" sz="2100">
              <a:effectLst/>
              <a:ea typeface="Calibri" panose="020F0502020204030204" pitchFamily="34" charset="0"/>
              <a:cs typeface="Times New Roman"/>
            </a:endParaRPr>
          </a:p>
          <a:p>
            <a:pPr marL="0" marR="0" indent="0" algn="just">
              <a:lnSpc>
                <a:spcPct val="100000"/>
              </a:lnSpc>
              <a:spcBef>
                <a:spcPts val="0"/>
              </a:spcBef>
              <a:spcAft>
                <a:spcPts val="1400"/>
              </a:spcAft>
              <a:buNone/>
            </a:pPr>
            <a:r>
              <a:rPr lang="en-US" sz="2100" u="sng">
                <a:effectLst/>
                <a:ea typeface="Calibri" panose="020F0502020204030204" pitchFamily="34" charset="0"/>
                <a:cs typeface="Times New Roman"/>
              </a:rPr>
              <a:t>(x)	filing motions under section 90.702, Florida Statutes, or related law;</a:t>
            </a:r>
            <a:endParaRPr lang="en-US" sz="2100">
              <a:effectLst/>
              <a:ea typeface="Calibri" panose="020F0502020204030204" pitchFamily="34" charset="0"/>
              <a:cs typeface="Times New Roman"/>
            </a:endParaRPr>
          </a:p>
          <a:p>
            <a:pPr marL="0" marR="0" indent="0" algn="just">
              <a:lnSpc>
                <a:spcPct val="100000"/>
              </a:lnSpc>
              <a:spcBef>
                <a:spcPts val="0"/>
              </a:spcBef>
              <a:spcAft>
                <a:spcPts val="1400"/>
              </a:spcAft>
              <a:buNone/>
            </a:pPr>
            <a:r>
              <a:rPr lang="en-US" sz="2100" u="sng">
                <a:effectLst/>
                <a:ea typeface="Calibri" panose="020F0502020204030204" pitchFamily="34" charset="0"/>
                <a:cs typeface="Times New Roman"/>
              </a:rPr>
              <a:t>(xi)	final supplementation of all discovery and disclosures;</a:t>
            </a:r>
            <a:endParaRPr lang="en-US" sz="2100">
              <a:effectLst/>
              <a:ea typeface="Calibri" panose="020F0502020204030204" pitchFamily="34" charset="0"/>
              <a:cs typeface="Times New Roman"/>
            </a:endParaRPr>
          </a:p>
          <a:p>
            <a:pPr marL="0" indent="0" algn="just">
              <a:lnSpc>
                <a:spcPct val="100000"/>
              </a:lnSpc>
              <a:spcBef>
                <a:spcPts val="0"/>
              </a:spcBef>
              <a:spcAft>
                <a:spcPts val="1400"/>
              </a:spcAft>
              <a:buNone/>
            </a:pPr>
            <a:r>
              <a:rPr lang="en-US" sz="2100" u="sng">
                <a:effectLst/>
                <a:ea typeface="Calibri" panose="020F0502020204030204" pitchFamily="34" charset="0"/>
                <a:cs typeface="Times New Roman"/>
              </a:rPr>
              <a:t>(xii)	filing motions in </a:t>
            </a:r>
            <a:r>
              <a:rPr lang="en-US" sz="2100" u="sng" err="1">
                <a:effectLst/>
                <a:ea typeface="Calibri" panose="020F0502020204030204" pitchFamily="34" charset="0"/>
                <a:cs typeface="Times New Roman"/>
              </a:rPr>
              <a:t>limine</a:t>
            </a:r>
            <a:r>
              <a:rPr lang="en-US" sz="2100" u="sng">
                <a:effectLst/>
                <a:ea typeface="Calibri" panose="020F0502020204030204" pitchFamily="34" charset="0"/>
                <a:cs typeface="Times New Roman"/>
              </a:rPr>
              <a:t>;</a:t>
            </a:r>
            <a:r>
              <a:rPr lang="en-US" sz="2100" u="sng">
                <a:ea typeface="Calibri" panose="020F0502020204030204" pitchFamily="34" charset="0"/>
                <a:cs typeface="Times New Roman"/>
              </a:rPr>
              <a:t> </a:t>
            </a:r>
            <a:endParaRPr lang="en-US" sz="2100">
              <a:effectLst/>
              <a:ea typeface="Calibri" panose="020F0502020204030204" pitchFamily="34" charset="0"/>
              <a:cs typeface="Times New Roman" panose="02020603050405020304" pitchFamily="18" charset="0"/>
            </a:endParaRPr>
          </a:p>
          <a:p>
            <a:pPr marL="0" marR="0" indent="0" algn="just">
              <a:lnSpc>
                <a:spcPct val="100000"/>
              </a:lnSpc>
              <a:spcBef>
                <a:spcPts val="0"/>
              </a:spcBef>
              <a:spcAft>
                <a:spcPts val="1400"/>
              </a:spcAft>
              <a:buNone/>
            </a:pPr>
            <a:r>
              <a:rPr lang="en-US" sz="2100" u="sng">
                <a:effectLst/>
                <a:ea typeface="Calibri" panose="020F0502020204030204" pitchFamily="34" charset="0"/>
                <a:cs typeface="Times New Roman"/>
              </a:rPr>
              <a:t>(xiii)	completing mediation or alternative dispute resolution or both;</a:t>
            </a:r>
            <a:endParaRPr lang="en-US" sz="2100">
              <a:effectLst/>
              <a:ea typeface="Calibri" panose="020F0502020204030204" pitchFamily="34" charset="0"/>
              <a:cs typeface="Times New Roman"/>
            </a:endParaRPr>
          </a:p>
          <a:p>
            <a:pPr marL="0" marR="0" indent="0" algn="just">
              <a:lnSpc>
                <a:spcPct val="100000"/>
              </a:lnSpc>
              <a:spcBef>
                <a:spcPts val="0"/>
              </a:spcBef>
              <a:spcAft>
                <a:spcPts val="1400"/>
              </a:spcAft>
              <a:buNone/>
            </a:pPr>
            <a:r>
              <a:rPr lang="en-US" sz="2100" u="sng">
                <a:effectLst/>
                <a:ea typeface="Calibri" panose="020F0502020204030204" pitchFamily="34" charset="0"/>
                <a:cs typeface="Times New Roman"/>
              </a:rPr>
              <a:t>(xiv)	exchanging exhibit lists, the parties may elect to make this deadline earlier than the time of the trial statement; and</a:t>
            </a:r>
            <a:endParaRPr lang="en-US" sz="2100">
              <a:effectLst/>
              <a:ea typeface="Calibri" panose="020F0502020204030204" pitchFamily="34" charset="0"/>
              <a:cs typeface="Times New Roman"/>
            </a:endParaRPr>
          </a:p>
          <a:p>
            <a:pPr marL="0" indent="0" algn="just">
              <a:lnSpc>
                <a:spcPct val="100000"/>
              </a:lnSpc>
              <a:spcBef>
                <a:spcPts val="0"/>
              </a:spcBef>
              <a:spcAft>
                <a:spcPts val="1400"/>
              </a:spcAft>
              <a:buNone/>
            </a:pPr>
            <a:r>
              <a:rPr lang="en-US" sz="2100" u="sng">
                <a:effectLst/>
                <a:ea typeface="Calibri" panose="020F0502020204030204" pitchFamily="34" charset="0"/>
                <a:cs typeface="Times New Roman"/>
              </a:rPr>
              <a:t>(xv)	exchanging witness lists, the parties may elect to make this deadline earlier than the time of the trial statement.</a:t>
            </a:r>
            <a:r>
              <a:rPr lang="en-US" sz="2100" u="sng">
                <a:ea typeface="Calibri" panose="020F0502020204030204" pitchFamily="34" charset="0"/>
                <a:cs typeface="Times New Roman"/>
              </a:rPr>
              <a:t> </a:t>
            </a:r>
            <a:endParaRPr lang="en-US">
              <a:cs typeface="Calibri" panose="020F0502020204030204"/>
            </a:endParaRP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spTree>
    <p:extLst>
      <p:ext uri="{BB962C8B-B14F-4D97-AF65-F5344CB8AC3E}">
        <p14:creationId xmlns:p14="http://schemas.microsoft.com/office/powerpoint/2010/main" val="2796441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5">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EE08D1-E2AC-8BA0-9F50-843944FA566F}"/>
              </a:ext>
            </a:extLst>
          </p:cNvPr>
          <p:cNvSpPr txBox="1"/>
          <p:nvPr/>
        </p:nvSpPr>
        <p:spPr>
          <a:xfrm>
            <a:off x="8442487" y="669741"/>
            <a:ext cx="3562700" cy="5518517"/>
          </a:xfrm>
          <a:prstGeom prst="rect">
            <a:avLst/>
          </a:prstGeom>
        </p:spPr>
        <p:txBody>
          <a:bodyPr vert="horz" lIns="91440" tIns="45720" rIns="91440" bIns="45720" rtlCol="0">
            <a:noAutofit/>
          </a:bodyPr>
          <a:lstStyle/>
          <a:p>
            <a:pPr>
              <a:lnSpc>
                <a:spcPct val="90000"/>
              </a:lnSpc>
              <a:spcAft>
                <a:spcPts val="600"/>
              </a:spcAft>
            </a:pPr>
            <a:r>
              <a:rPr lang="en-US" sz="3600"/>
              <a:t>The commenters, including judges and various Clerks of Court, were unanimous that changing all of these rules all at once would break the system.</a:t>
            </a:r>
          </a:p>
        </p:txBody>
      </p:sp>
      <p:sp>
        <p:nvSpPr>
          <p:cNvPr id="38" name="Rectangle 27">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9">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69581FC-7ACE-21D1-0B98-104EDB51FA72}"/>
              </a:ext>
            </a:extLst>
          </p:cNvPr>
          <p:cNvPicPr>
            <a:picLocks noChangeAspect="1"/>
          </p:cNvPicPr>
          <p:nvPr/>
        </p:nvPicPr>
        <p:blipFill rotWithShape="1">
          <a:blip r:embed="rId2">
            <a:extLst>
              <a:ext uri="{28A0092B-C50C-407E-A947-70E740481C1C}">
                <a14:useLocalDpi xmlns:a14="http://schemas.microsoft.com/office/drawing/2010/main" val="0"/>
              </a:ext>
            </a:extLst>
          </a:blip>
          <a:srcRect l="15533" t="-2310" r="16372"/>
          <a:stretch/>
        </p:blipFill>
        <p:spPr>
          <a:xfrm>
            <a:off x="-7" y="-156044"/>
            <a:ext cx="8115296" cy="6858483"/>
          </a:xfrm>
          <a:prstGeom prst="rect">
            <a:avLst/>
          </a:prstGeom>
        </p:spPr>
      </p:pic>
    </p:spTree>
    <p:extLst>
      <p:ext uri="{BB962C8B-B14F-4D97-AF65-F5344CB8AC3E}">
        <p14:creationId xmlns:p14="http://schemas.microsoft.com/office/powerpoint/2010/main" val="3659690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635A64-6BBF-1AD0-CC49-9D4C41EECEB6}"/>
              </a:ext>
            </a:extLst>
          </p:cNvPr>
          <p:cNvSpPr txBox="1"/>
          <p:nvPr/>
        </p:nvSpPr>
        <p:spPr>
          <a:xfrm>
            <a:off x="830825" y="623103"/>
            <a:ext cx="10530349" cy="4693593"/>
          </a:xfrm>
          <a:prstGeom prst="rect">
            <a:avLst/>
          </a:prstGeom>
          <a:noFill/>
        </p:spPr>
        <p:txBody>
          <a:bodyPr wrap="square">
            <a:spAutoFit/>
          </a:bodyPr>
          <a:lstStyle/>
          <a:p>
            <a:pPr marL="0" marR="0" algn="just">
              <a:spcBef>
                <a:spcPts val="0"/>
              </a:spcBef>
              <a:spcAft>
                <a:spcPts val="1400"/>
              </a:spcAft>
            </a:pPr>
            <a:r>
              <a:rPr lang="en-US" sz="2400" u="sng" dirty="0">
                <a:effectLst/>
                <a:ea typeface="Calibri" panose="020F0502020204030204" pitchFamily="34" charset="0"/>
                <a:cs typeface="Times New Roman" panose="02020603050405020304" pitchFamily="18" charset="0"/>
              </a:rPr>
              <a:t>(C)	The proposed case management order must additionally specify the following:</a:t>
            </a:r>
            <a:endParaRPr lang="en-US" sz="2400" dirty="0">
              <a:effectLst/>
              <a:ea typeface="Calibri" panose="020F0502020204030204" pitchFamily="34" charset="0"/>
              <a:cs typeface="Times New Roman" panose="02020603050405020304" pitchFamily="18" charset="0"/>
            </a:endParaRPr>
          </a:p>
          <a:p>
            <a:pPr marL="0" marR="0" algn="just">
              <a:spcBef>
                <a:spcPts val="0"/>
              </a:spcBef>
              <a:spcAft>
                <a:spcPts val="1400"/>
              </a:spcAft>
            </a:pPr>
            <a:r>
              <a:rPr lang="en-US" sz="2400" u="sng" dirty="0">
                <a:effectLst/>
                <a:ea typeface="Calibri" panose="020F0502020204030204" pitchFamily="34" charset="0"/>
                <a:cs typeface="Times New Roman" panose="02020603050405020304" pitchFamily="18" charset="0"/>
              </a:rPr>
              <a:t>	(i)	a projected trial period or, if specified by local rules, administrative order issued by the chief judge of the circuit, or the court, an </a:t>
            </a:r>
            <a:r>
              <a:rPr lang="en-US" sz="2400" b="1" u="sng" dirty="0">
                <a:effectLst/>
                <a:ea typeface="Calibri" panose="020F0502020204030204" pitchFamily="34" charset="0"/>
                <a:cs typeface="Times New Roman" panose="02020603050405020304" pitchFamily="18" charset="0"/>
              </a:rPr>
              <a:t>actual trial period</a:t>
            </a:r>
            <a:r>
              <a:rPr lang="en-US" sz="2400" u="sng" dirty="0">
                <a:effectLst/>
                <a:ea typeface="Calibri" panose="020F0502020204030204" pitchFamily="34" charset="0"/>
                <a:cs typeface="Times New Roman" panose="02020603050405020304" pitchFamily="18" charset="0"/>
              </a:rPr>
              <a:t>; and</a:t>
            </a:r>
            <a:endParaRPr lang="en-US" sz="2400" dirty="0">
              <a:effectLst/>
              <a:ea typeface="Calibri" panose="020F0502020204030204" pitchFamily="34" charset="0"/>
              <a:cs typeface="Times New Roman" panose="02020603050405020304" pitchFamily="18" charset="0"/>
            </a:endParaRPr>
          </a:p>
          <a:p>
            <a:pPr marL="0" marR="0" algn="just">
              <a:spcBef>
                <a:spcPts val="0"/>
              </a:spcBef>
              <a:spcAft>
                <a:spcPts val="1400"/>
              </a:spcAft>
            </a:pPr>
            <a:r>
              <a:rPr lang="en-US" sz="2400" u="sng" dirty="0">
                <a:effectLst/>
                <a:ea typeface="Calibri" panose="020F0502020204030204" pitchFamily="34" charset="0"/>
                <a:cs typeface="Times New Roman" panose="02020603050405020304" pitchFamily="18" charset="0"/>
              </a:rPr>
              <a:t>	(ii)	the anticipated number of days for trial.</a:t>
            </a:r>
            <a:endParaRPr lang="en-US" sz="2400" dirty="0">
              <a:effectLst/>
              <a:ea typeface="Calibri" panose="020F0502020204030204" pitchFamily="34" charset="0"/>
              <a:cs typeface="Times New Roman" panose="02020603050405020304" pitchFamily="18" charset="0"/>
            </a:endParaRPr>
          </a:p>
          <a:p>
            <a:pPr marL="0" marR="0" algn="just">
              <a:spcBef>
                <a:spcPts val="0"/>
              </a:spcBef>
              <a:spcAft>
                <a:spcPts val="1400"/>
              </a:spcAft>
            </a:pPr>
            <a:r>
              <a:rPr lang="en-US" sz="2400" u="sng" dirty="0">
                <a:effectLst/>
                <a:ea typeface="Calibri" panose="020F0502020204030204" pitchFamily="34" charset="0"/>
                <a:cs typeface="Times New Roman" panose="02020603050405020304" pitchFamily="18" charset="0"/>
              </a:rPr>
              <a:t>(D)	The proposed case management order may also address other appropriate matters, including any issues with track assignment. </a:t>
            </a:r>
            <a:r>
              <a:rPr lang="en-US" sz="2400" u="sng" dirty="0">
                <a:effectLst/>
                <a:highlight>
                  <a:srgbClr val="FFFF00"/>
                </a:highlight>
                <a:ea typeface="Calibri" panose="020F0502020204030204" pitchFamily="34" charset="0"/>
                <a:cs typeface="Times New Roman" panose="02020603050405020304" pitchFamily="18" charset="0"/>
              </a:rPr>
              <a:t>The proposed case management order must include a signature by an attorney for each party or the signature of a self-represented litigant, and a certification that the signatories conferred in good faith.</a:t>
            </a:r>
            <a:endParaRPr lang="en-US" sz="2400" u="sng" dirty="0">
              <a:highlight>
                <a:srgbClr val="FFFF00"/>
              </a:highligh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177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0BA3D-9F17-E434-BBB8-BEC713886838}"/>
              </a:ext>
            </a:extLst>
          </p:cNvPr>
          <p:cNvSpPr>
            <a:spLocks noGrp="1"/>
          </p:cNvSpPr>
          <p:nvPr>
            <p:ph type="title"/>
          </p:nvPr>
        </p:nvSpPr>
        <p:spPr/>
        <p:txBody>
          <a:bodyPr>
            <a:normAutofit/>
          </a:bodyPr>
          <a:lstStyle/>
          <a:p>
            <a:pPr algn="ctr"/>
            <a:r>
              <a:rPr lang="en-US" sz="4000"/>
              <a:t>Both rules allow for forms to be created by the chief judges of each circuit</a:t>
            </a:r>
            <a:endParaRPr lang="en-US"/>
          </a:p>
        </p:txBody>
      </p:sp>
      <p:sp>
        <p:nvSpPr>
          <p:cNvPr id="3" name="Content Placeholder 2">
            <a:extLst>
              <a:ext uri="{FF2B5EF4-FFF2-40B4-BE49-F238E27FC236}">
                <a16:creationId xmlns:a16="http://schemas.microsoft.com/office/drawing/2014/main" id="{74383651-D6C8-CFB2-1AC5-FBD3E95E077C}"/>
              </a:ext>
            </a:extLst>
          </p:cNvPr>
          <p:cNvSpPr>
            <a:spLocks noGrp="1"/>
          </p:cNvSpPr>
          <p:nvPr>
            <p:ph sz="half" idx="1"/>
          </p:nvPr>
        </p:nvSpPr>
        <p:spPr/>
        <p:txBody>
          <a:bodyPr>
            <a:normAutofit lnSpcReduction="10000"/>
          </a:bodyPr>
          <a:lstStyle/>
          <a:p>
            <a:pPr marL="0" indent="0" algn="just">
              <a:lnSpc>
                <a:spcPct val="100000"/>
              </a:lnSpc>
              <a:buNone/>
            </a:pPr>
            <a:r>
              <a:rPr lang="en-US" sz="2400"/>
              <a:t>(d) </a:t>
            </a:r>
            <a:r>
              <a:rPr lang="en-US" sz="2400" b="1" u="sng">
                <a:effectLst/>
                <a:ea typeface="Calibri" panose="020F0502020204030204" pitchFamily="34" charset="0"/>
                <a:cs typeface="Times New Roman" panose="02020603050405020304" pitchFamily="18" charset="0"/>
              </a:rPr>
              <a:t>Forms.</a:t>
            </a:r>
            <a:r>
              <a:rPr lang="en-US" sz="2400" u="sng">
                <a:effectLst/>
                <a:ea typeface="Calibri" panose="020F0502020204030204" pitchFamily="34" charset="0"/>
                <a:cs typeface="Times New Roman" panose="02020603050405020304" pitchFamily="18" charset="0"/>
              </a:rPr>
              <a:t> Except for case management orders issued in cases governed by rule 1.201, the forms for case management orders will be set by the chief judge of the circuit. The form orders must comply with the requirements of this rule.</a:t>
            </a:r>
            <a:endParaRPr lang="en-US" sz="2400">
              <a:effectLst/>
              <a:ea typeface="Calibri" panose="020F0502020204030204" pitchFamily="34" charset="0"/>
              <a:cs typeface="Times New Roman" panose="02020603050405020304" pitchFamily="18" charset="0"/>
            </a:endParaRPr>
          </a:p>
          <a:p>
            <a:pPr marL="0" indent="0">
              <a:buNone/>
            </a:pPr>
            <a:endParaRPr lang="en-US"/>
          </a:p>
        </p:txBody>
      </p:sp>
      <p:sp>
        <p:nvSpPr>
          <p:cNvPr id="4" name="Content Placeholder 3">
            <a:extLst>
              <a:ext uri="{FF2B5EF4-FFF2-40B4-BE49-F238E27FC236}">
                <a16:creationId xmlns:a16="http://schemas.microsoft.com/office/drawing/2014/main" id="{A50B94DE-13DB-74B7-4612-B9C6CAC51B81}"/>
              </a:ext>
            </a:extLst>
          </p:cNvPr>
          <p:cNvSpPr>
            <a:spLocks noGrp="1"/>
          </p:cNvSpPr>
          <p:nvPr>
            <p:ph sz="half" idx="2"/>
          </p:nvPr>
        </p:nvSpPr>
        <p:spPr/>
        <p:txBody>
          <a:bodyPr>
            <a:normAutofit lnSpcReduction="10000"/>
          </a:bodyPr>
          <a:lstStyle/>
          <a:p>
            <a:pPr marL="0" indent="0" algn="just">
              <a:lnSpc>
                <a:spcPct val="100000"/>
              </a:lnSpc>
              <a:buNone/>
            </a:pPr>
            <a:r>
              <a:rPr lang="en-US" sz="2400"/>
              <a:t>(e)</a:t>
            </a:r>
            <a:r>
              <a:rPr lang="en-US" sz="2400" b="0" u="sng">
                <a:effectLst/>
                <a:ea typeface="Calibri" panose="020F0502020204030204" pitchFamily="34" charset="0"/>
                <a:cs typeface="Times New Roman" panose="02020603050405020304" pitchFamily="18" charset="0"/>
              </a:rPr>
              <a:t> (6)	</a:t>
            </a:r>
            <a:r>
              <a:rPr lang="en-US" sz="2400" i="1" u="sng">
                <a:effectLst/>
                <a:ea typeface="Calibri" panose="020F0502020204030204" pitchFamily="34" charset="0"/>
                <a:cs typeface="Times New Roman" panose="02020603050405020304" pitchFamily="18" charset="0"/>
              </a:rPr>
              <a:t>Forms</a:t>
            </a:r>
            <a:r>
              <a:rPr lang="en-US" sz="2400" u="sng">
                <a:effectLst/>
                <a:ea typeface="Calibri" panose="020F0502020204030204" pitchFamily="34" charset="0"/>
                <a:cs typeface="Times New Roman" panose="02020603050405020304" pitchFamily="18" charset="0"/>
              </a:rPr>
              <a:t>. For streamlined and general cases, the parties must file the proposed case management order using the form approved by administrative order issued by the chief judge of the circuit. The forms of the case management order will be set by chief judge of the circuit and will comply with the requirements this rule, whether it be a single form approved for all types of cases or forms approved for particular case types. </a:t>
            </a:r>
            <a:endParaRPr lang="en-US" sz="2400">
              <a:effectLst/>
              <a:ea typeface="Calibri" panose="020F0502020204030204" pitchFamily="34"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4030320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50BE-3718-2FB6-D092-39C99BBEDC3E}"/>
              </a:ext>
            </a:extLst>
          </p:cNvPr>
          <p:cNvSpPr>
            <a:spLocks noGrp="1"/>
          </p:cNvSpPr>
          <p:nvPr>
            <p:ph type="title"/>
          </p:nvPr>
        </p:nvSpPr>
        <p:spPr>
          <a:xfrm>
            <a:off x="838200" y="365125"/>
            <a:ext cx="10515600" cy="559908"/>
          </a:xfrm>
        </p:spPr>
        <p:txBody>
          <a:bodyPr>
            <a:normAutofit fontScale="90000"/>
          </a:bodyPr>
          <a:lstStyle/>
          <a:p>
            <a:r>
              <a:rPr lang="en-US"/>
              <a:t>Case Management Conferences – big differences</a:t>
            </a:r>
          </a:p>
        </p:txBody>
      </p:sp>
      <p:sp>
        <p:nvSpPr>
          <p:cNvPr id="3" name="Content Placeholder 2">
            <a:extLst>
              <a:ext uri="{FF2B5EF4-FFF2-40B4-BE49-F238E27FC236}">
                <a16:creationId xmlns:a16="http://schemas.microsoft.com/office/drawing/2014/main" id="{B658F8D2-264F-3EC3-823A-92B556541AF2}"/>
              </a:ext>
            </a:extLst>
          </p:cNvPr>
          <p:cNvSpPr>
            <a:spLocks noGrp="1"/>
          </p:cNvSpPr>
          <p:nvPr>
            <p:ph sz="half" idx="1"/>
          </p:nvPr>
        </p:nvSpPr>
        <p:spPr>
          <a:xfrm>
            <a:off x="191386" y="1010093"/>
            <a:ext cx="5828414" cy="5635256"/>
          </a:xfrm>
        </p:spPr>
        <p:txBody>
          <a:bodyPr>
            <a:normAutofit/>
          </a:bodyPr>
          <a:lstStyle/>
          <a:p>
            <a:pPr marL="0" marR="0" indent="0" algn="just">
              <a:lnSpc>
                <a:spcPct val="100000"/>
              </a:lnSpc>
              <a:spcBef>
                <a:spcPts val="0"/>
              </a:spcBef>
              <a:spcAft>
                <a:spcPts val="1400"/>
              </a:spcAft>
              <a:buNone/>
            </a:pPr>
            <a:r>
              <a:rPr lang="en-US" sz="2400" b="1" u="sng">
                <a:effectLst/>
                <a:ea typeface="Calibri" panose="020F0502020204030204" pitchFamily="34" charset="0"/>
                <a:cs typeface="Times New Roman" panose="02020603050405020304" pitchFamily="18" charset="0"/>
              </a:rPr>
              <a:t>(e)	Case Management Conferences.</a:t>
            </a:r>
            <a:endParaRPr lang="en-US" sz="2400">
              <a:effectLst/>
              <a:ea typeface="Calibri" panose="020F0502020204030204" pitchFamily="34" charset="0"/>
              <a:cs typeface="Times New Roman" panose="02020603050405020304" pitchFamily="18" charset="0"/>
            </a:endParaRPr>
          </a:p>
          <a:p>
            <a:pPr marL="0" marR="0" indent="0" algn="just">
              <a:lnSpc>
                <a:spcPct val="100000"/>
              </a:lnSpc>
              <a:spcBef>
                <a:spcPts val="0"/>
              </a:spcBef>
              <a:spcAft>
                <a:spcPts val="1400"/>
              </a:spcAft>
              <a:buNone/>
            </a:pPr>
            <a:r>
              <a:rPr lang="en-US" sz="2400" u="sng">
                <a:effectLst/>
                <a:ea typeface="Calibri" panose="020F0502020204030204" pitchFamily="34" charset="0"/>
                <a:cs typeface="Times New Roman" panose="02020603050405020304" pitchFamily="18" charset="0"/>
              </a:rPr>
              <a:t>(1)	</a:t>
            </a:r>
            <a:r>
              <a:rPr lang="en-US" sz="2400" i="1" u="sng">
                <a:effectLst/>
                <a:ea typeface="Calibri" panose="020F0502020204030204" pitchFamily="34" charset="0"/>
                <a:cs typeface="Times New Roman" panose="02020603050405020304" pitchFamily="18" charset="0"/>
              </a:rPr>
              <a:t>Scheduling.</a:t>
            </a:r>
            <a:r>
              <a:rPr lang="en-US" sz="2400" u="sng">
                <a:effectLst/>
                <a:ea typeface="Calibri" panose="020F0502020204030204" pitchFamily="34" charset="0"/>
                <a:cs typeface="Times New Roman" panose="02020603050405020304" pitchFamily="18" charset="0"/>
              </a:rPr>
              <a:t> The court may set case management conferences on its own notice or on motion of a party. Case management conferences may be scheduled on an ongoing periodic basis, or as needed with reasonable notice before the conference.</a:t>
            </a:r>
            <a:endParaRPr lang="en-US" sz="2400">
              <a:effectLst/>
              <a:ea typeface="Calibri" panose="020F0502020204030204" pitchFamily="34" charset="0"/>
              <a:cs typeface="Times New Roman" panose="02020603050405020304" pitchFamily="18" charset="0"/>
            </a:endParaRPr>
          </a:p>
          <a:p>
            <a:pPr marL="0" indent="0">
              <a:buNone/>
            </a:pPr>
            <a:endParaRPr lang="en-US"/>
          </a:p>
        </p:txBody>
      </p:sp>
      <p:sp>
        <p:nvSpPr>
          <p:cNvPr id="4" name="Content Placeholder 3">
            <a:extLst>
              <a:ext uri="{FF2B5EF4-FFF2-40B4-BE49-F238E27FC236}">
                <a16:creationId xmlns:a16="http://schemas.microsoft.com/office/drawing/2014/main" id="{8EC91F92-F520-5B7C-2BD2-168C2F675D70}"/>
              </a:ext>
            </a:extLst>
          </p:cNvPr>
          <p:cNvSpPr>
            <a:spLocks noGrp="1"/>
          </p:cNvSpPr>
          <p:nvPr>
            <p:ph sz="half" idx="2"/>
          </p:nvPr>
        </p:nvSpPr>
        <p:spPr>
          <a:xfrm>
            <a:off x="6172199" y="1010093"/>
            <a:ext cx="5828413" cy="5635256"/>
          </a:xfrm>
        </p:spPr>
        <p:txBody>
          <a:bodyPr>
            <a:normAutofit/>
          </a:bodyPr>
          <a:lstStyle/>
          <a:p>
            <a:pPr marL="0" marR="0" indent="0" algn="just">
              <a:lnSpc>
                <a:spcPct val="100000"/>
              </a:lnSpc>
              <a:spcBef>
                <a:spcPts val="0"/>
              </a:spcBef>
              <a:spcAft>
                <a:spcPts val="1400"/>
              </a:spcAft>
              <a:buNone/>
            </a:pPr>
            <a:r>
              <a:rPr lang="en-US" sz="2400" b="1" u="sng" dirty="0">
                <a:effectLst/>
                <a:ea typeface="Calibri" panose="020F0502020204030204" pitchFamily="34" charset="0"/>
                <a:cs typeface="Times New Roman" panose="02020603050405020304" pitchFamily="18" charset="0"/>
              </a:rPr>
              <a:t>(j)	Case Management Conferences.</a:t>
            </a:r>
            <a:endParaRPr lang="en-US" sz="2400" dirty="0">
              <a:effectLst/>
              <a:ea typeface="Calibri" panose="020F0502020204030204" pitchFamily="34" charset="0"/>
              <a:cs typeface="Times New Roman" panose="02020603050405020304" pitchFamily="18" charset="0"/>
            </a:endParaRPr>
          </a:p>
          <a:p>
            <a:pPr marL="0" marR="0" indent="0" algn="just">
              <a:lnSpc>
                <a:spcPct val="100000"/>
              </a:lnSpc>
              <a:spcBef>
                <a:spcPts val="0"/>
              </a:spcBef>
              <a:spcAft>
                <a:spcPts val="1400"/>
              </a:spcAft>
              <a:buNone/>
            </a:pPr>
            <a:r>
              <a:rPr lang="en-US" sz="2400" u="sng" dirty="0">
                <a:effectLst/>
                <a:ea typeface="Calibri" panose="020F0502020204030204" pitchFamily="34" charset="0"/>
                <a:cs typeface="Times New Roman" panose="02020603050405020304" pitchFamily="18" charset="0"/>
              </a:rPr>
              <a:t>(1)	</a:t>
            </a:r>
            <a:r>
              <a:rPr lang="en-US" sz="2400" i="1" u="sng" dirty="0">
                <a:effectLst/>
                <a:ea typeface="Calibri" panose="020F0502020204030204" pitchFamily="34" charset="0"/>
                <a:cs typeface="Times New Roman" panose="02020603050405020304" pitchFamily="18" charset="0"/>
              </a:rPr>
              <a:t>Scheduling.</a:t>
            </a:r>
            <a:r>
              <a:rPr lang="en-US" sz="2400" u="sng" dirty="0">
                <a:effectLst/>
                <a:ea typeface="Calibri" panose="020F0502020204030204" pitchFamily="34" charset="0"/>
                <a:cs typeface="Times New Roman" panose="02020603050405020304" pitchFamily="18" charset="0"/>
              </a:rPr>
              <a:t> The court may set case management conferences at any time on its own notice or on proper notice by a party. </a:t>
            </a:r>
            <a:r>
              <a:rPr lang="en-US" sz="2400" u="sng" dirty="0">
                <a:solidFill>
                  <a:srgbClr val="FF33CC"/>
                </a:solidFill>
                <a:effectLst/>
                <a:ea typeface="Calibri" panose="020F0502020204030204" pitchFamily="34" charset="0"/>
                <a:cs typeface="Times New Roman" panose="02020603050405020304" pitchFamily="18" charset="0"/>
              </a:rPr>
              <a:t>Whether set by the court or a party, the amount of notice must be reasonable. </a:t>
            </a:r>
            <a:r>
              <a:rPr lang="en-US" sz="2400" u="sng" dirty="0">
                <a:solidFill>
                  <a:srgbClr val="00B050"/>
                </a:solidFill>
                <a:effectLst/>
                <a:ea typeface="Calibri" panose="020F0502020204030204" pitchFamily="34" charset="0"/>
                <a:cs typeface="Times New Roman" panose="02020603050405020304" pitchFamily="18" charset="0"/>
              </a:rPr>
              <a:t>If noticed by a party, the notice itself must identify the specific issues to be addressed during the case management conference </a:t>
            </a:r>
            <a:r>
              <a:rPr lang="en-US" sz="2400" u="sng" dirty="0">
                <a:solidFill>
                  <a:srgbClr val="FF33CC"/>
                </a:solidFill>
                <a:effectLst/>
                <a:highlight>
                  <a:srgbClr val="FFFF00"/>
                </a:highlight>
                <a:ea typeface="Calibri" panose="020F0502020204030204" pitchFamily="34" charset="0"/>
                <a:cs typeface="Times New Roman" panose="02020603050405020304" pitchFamily="18" charset="0"/>
              </a:rPr>
              <a:t>and must also provide a list of all pending motions. </a:t>
            </a:r>
            <a:r>
              <a:rPr lang="en-US" sz="2400" u="sng" dirty="0">
                <a:effectLst/>
                <a:ea typeface="Calibri" panose="020F0502020204030204" pitchFamily="34" charset="0"/>
                <a:cs typeface="Times New Roman" panose="02020603050405020304" pitchFamily="18" charset="0"/>
              </a:rPr>
              <a:t>The court may set, or the parties may request, case management conferences on an as-needed basis or an ongoing, periodic basis. </a:t>
            </a:r>
            <a:endParaRPr lang="en-US" sz="2400" dirty="0">
              <a:effectLst/>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766670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48BEFD-2A79-80E3-D166-3FCE7B149AF1}"/>
              </a:ext>
            </a:extLst>
          </p:cNvPr>
          <p:cNvSpPr>
            <a:spLocks noGrp="1"/>
          </p:cNvSpPr>
          <p:nvPr>
            <p:ph sz="half" idx="1"/>
          </p:nvPr>
        </p:nvSpPr>
        <p:spPr>
          <a:xfrm>
            <a:off x="315433" y="1340884"/>
            <a:ext cx="5151302" cy="5151990"/>
          </a:xfrm>
        </p:spPr>
        <p:txBody>
          <a:bodyPr vert="horz" lIns="91440" tIns="45720" rIns="91440" bIns="45720" rtlCol="0" anchor="t">
            <a:noAutofit/>
          </a:bodyPr>
          <a:lstStyle/>
          <a:p>
            <a:pPr marL="0" indent="0" algn="just">
              <a:lnSpc>
                <a:spcPct val="120000"/>
              </a:lnSpc>
              <a:buNone/>
            </a:pPr>
            <a:r>
              <a:rPr lang="en-US" sz="1600" u="sng">
                <a:effectLst/>
                <a:ea typeface="Calibri" panose="020F0502020204030204" pitchFamily="34" charset="0"/>
                <a:cs typeface="Times New Roman"/>
              </a:rPr>
              <a:t>(2)	</a:t>
            </a:r>
            <a:r>
              <a:rPr lang="en-US" sz="1600" i="1" u="sng">
                <a:effectLst/>
                <a:ea typeface="Calibri" panose="020F0502020204030204" pitchFamily="34" charset="0"/>
                <a:cs typeface="Times New Roman"/>
              </a:rPr>
              <a:t>Preparation Required.</a:t>
            </a:r>
            <a:r>
              <a:rPr lang="en-US" sz="1600" u="sng">
                <a:effectLst/>
                <a:ea typeface="Calibri" panose="020F0502020204030204" pitchFamily="34" charset="0"/>
                <a:cs typeface="Times New Roman"/>
              </a:rPr>
              <a:t> Attorneys and self-represented litigants who appear at a case management conference must be prepared </a:t>
            </a:r>
            <a:r>
              <a:rPr lang="en-US" sz="1600" u="sng">
                <a:effectLst/>
                <a:highlight>
                  <a:srgbClr val="FFFF00"/>
                </a:highlight>
                <a:ea typeface="Calibri" panose="020F0502020204030204" pitchFamily="34" charset="0"/>
                <a:cs typeface="Times New Roman"/>
              </a:rPr>
              <a:t>on the pending matters in the case</a:t>
            </a:r>
            <a:r>
              <a:rPr lang="en-US" sz="1600" u="sng">
                <a:effectLst/>
                <a:ea typeface="Calibri" panose="020F0502020204030204" pitchFamily="34" charset="0"/>
                <a:cs typeface="Times New Roman"/>
              </a:rPr>
              <a:t>, </a:t>
            </a:r>
            <a:r>
              <a:rPr lang="en-US" sz="1600" u="sng">
                <a:effectLst/>
                <a:highlight>
                  <a:srgbClr val="00FF00"/>
                </a:highlight>
                <a:ea typeface="Calibri" panose="020F0502020204030204" pitchFamily="34" charset="0"/>
                <a:cs typeface="Times New Roman"/>
              </a:rPr>
              <a:t>be prepared to make decisions about future progress and conduct of the case</a:t>
            </a:r>
            <a:r>
              <a:rPr lang="en-US" sz="1600" u="sng">
                <a:effectLst/>
                <a:ea typeface="Calibri" panose="020F0502020204030204" pitchFamily="34" charset="0"/>
                <a:cs typeface="Times New Roman"/>
              </a:rPr>
              <a:t>, </a:t>
            </a:r>
            <a:r>
              <a:rPr lang="en-US" sz="1600" u="sng">
                <a:effectLst/>
                <a:highlight>
                  <a:srgbClr val="00FFFF"/>
                </a:highlight>
                <a:ea typeface="Calibri" panose="020F0502020204030204" pitchFamily="34" charset="0"/>
                <a:cs typeface="Times New Roman"/>
              </a:rPr>
              <a:t>and have authority to make representations to the court and enter into binding agreements concerning motions, issues, and scheduling</a:t>
            </a:r>
            <a:r>
              <a:rPr lang="en-US" sz="1600" u="sng">
                <a:effectLst/>
                <a:ea typeface="Calibri" panose="020F0502020204030204" pitchFamily="34" charset="0"/>
                <a:cs typeface="Times New Roman"/>
              </a:rPr>
              <a:t>. If a party is represented by more than 1 attorney, the attorney(s) present at a case management conference must be prepared with all attorneys’ availability for future events.</a:t>
            </a:r>
            <a:endParaRPr lang="en-US" sz="1600">
              <a:effectLst/>
              <a:ea typeface="Calibri" panose="020F0502020204030204" pitchFamily="34" charset="0"/>
              <a:cs typeface="Times New Roman"/>
            </a:endParaRPr>
          </a:p>
          <a:p>
            <a:pPr marL="0" indent="0">
              <a:buNone/>
            </a:pPr>
            <a:endParaRPr lang="en-US"/>
          </a:p>
        </p:txBody>
      </p:sp>
      <p:sp>
        <p:nvSpPr>
          <p:cNvPr id="4" name="Content Placeholder 3">
            <a:extLst>
              <a:ext uri="{FF2B5EF4-FFF2-40B4-BE49-F238E27FC236}">
                <a16:creationId xmlns:a16="http://schemas.microsoft.com/office/drawing/2014/main" id="{B4123C91-E400-0B4C-35B9-09D50850206A}"/>
              </a:ext>
            </a:extLst>
          </p:cNvPr>
          <p:cNvSpPr>
            <a:spLocks noGrp="1"/>
          </p:cNvSpPr>
          <p:nvPr>
            <p:ph sz="half" idx="2"/>
          </p:nvPr>
        </p:nvSpPr>
        <p:spPr>
          <a:xfrm>
            <a:off x="5565057" y="1340884"/>
            <a:ext cx="6311509" cy="5151990"/>
          </a:xfrm>
        </p:spPr>
        <p:txBody>
          <a:bodyPr>
            <a:normAutofit fontScale="47500" lnSpcReduction="20000"/>
          </a:bodyPr>
          <a:lstStyle/>
          <a:p>
            <a:pPr marL="0" marR="0" indent="0" algn="just">
              <a:lnSpc>
                <a:spcPct val="120000"/>
              </a:lnSpc>
              <a:spcBef>
                <a:spcPts val="0"/>
              </a:spcBef>
              <a:spcAft>
                <a:spcPts val="1400"/>
              </a:spcAft>
              <a:buNone/>
            </a:pPr>
            <a:r>
              <a:rPr lang="en-US" sz="3400" u="sng">
                <a:effectLst/>
                <a:ea typeface="Calibri" panose="020F0502020204030204" pitchFamily="34" charset="0"/>
                <a:cs typeface="Times New Roman" panose="02020603050405020304" pitchFamily="18" charset="0"/>
              </a:rPr>
              <a:t>(3)	</a:t>
            </a:r>
            <a:r>
              <a:rPr lang="en-US" sz="3400" i="1" u="sng">
                <a:effectLst/>
                <a:ea typeface="Calibri" panose="020F0502020204030204" pitchFamily="34" charset="0"/>
                <a:cs typeface="Times New Roman" panose="02020603050405020304" pitchFamily="18" charset="0"/>
              </a:rPr>
              <a:t>Preparation Required.</a:t>
            </a:r>
            <a:r>
              <a:rPr lang="en-US" sz="3400" u="sng">
                <a:effectLst/>
                <a:ea typeface="Calibri" panose="020F0502020204030204" pitchFamily="34" charset="0"/>
                <a:cs typeface="Times New Roman" panose="02020603050405020304" pitchFamily="18" charset="0"/>
              </a:rPr>
              <a:t> Attorneys and self-represented litigants who appear at a case management conference must be prepared to: </a:t>
            </a:r>
            <a:endParaRPr lang="en-US" sz="3400">
              <a:effectLs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3400" u="sng">
                <a:effectLst/>
                <a:ea typeface="Calibri" panose="020F0502020204030204" pitchFamily="34" charset="0"/>
                <a:cs typeface="Times New Roman" panose="02020603050405020304" pitchFamily="18" charset="0"/>
              </a:rPr>
              <a:t>	(A)	</a:t>
            </a:r>
            <a:r>
              <a:rPr lang="en-US" sz="3400" u="sng">
                <a:solidFill>
                  <a:srgbClr val="FF33CC"/>
                </a:solidFill>
                <a:effectLst/>
                <a:ea typeface="Calibri" panose="020F0502020204030204" pitchFamily="34" charset="0"/>
                <a:cs typeface="Times New Roman" panose="02020603050405020304" pitchFamily="18" charset="0"/>
              </a:rPr>
              <a:t>argue pending motions that are noticed by the court or a party to be heard during the case management conference; </a:t>
            </a:r>
            <a:endParaRPr lang="en-US" sz="3400">
              <a:solidFill>
                <a:srgbClr val="FF33CC"/>
              </a:solidFill>
              <a:effectLs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3400" u="sng">
                <a:effectLst/>
                <a:highlight>
                  <a:srgbClr val="FFFF00"/>
                </a:highlight>
                <a:ea typeface="Calibri" panose="020F0502020204030204" pitchFamily="34" charset="0"/>
                <a:cs typeface="Times New Roman" panose="02020603050405020304" pitchFamily="18" charset="0"/>
              </a:rPr>
              <a:t>	(B)	address pending matters in the case; and</a:t>
            </a:r>
            <a:endParaRPr lang="en-US" sz="3400">
              <a:effectLst/>
              <a:highlight>
                <a:srgbClr val="FFFF00"/>
              </a:highligh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3400" u="sng">
                <a:effectLst/>
                <a:highlight>
                  <a:srgbClr val="00FF00"/>
                </a:highlight>
                <a:ea typeface="Calibri" panose="020F0502020204030204" pitchFamily="34" charset="0"/>
                <a:cs typeface="Times New Roman" panose="02020603050405020304" pitchFamily="18" charset="0"/>
              </a:rPr>
              <a:t>	(C)	make decisions about future scheduling and conduct of the case. </a:t>
            </a:r>
            <a:endParaRPr lang="en-US" sz="3400">
              <a:effectLst/>
              <a:highlight>
                <a:srgbClr val="00FF00"/>
              </a:highligh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3400" u="sng">
                <a:effectLst/>
                <a:ea typeface="Calibri" panose="020F0502020204030204" pitchFamily="34" charset="0"/>
                <a:cs typeface="Times New Roman" panose="02020603050405020304" pitchFamily="18" charset="0"/>
              </a:rPr>
              <a:t>Attorneys and self-represented litigants who appear at a case management conference must have full </a:t>
            </a:r>
            <a:r>
              <a:rPr lang="en-US" sz="3400" u="sng">
                <a:effectLst/>
                <a:highlight>
                  <a:srgbClr val="00FFFF"/>
                </a:highlight>
                <a:ea typeface="Calibri" panose="020F0502020204030204" pitchFamily="34" charset="0"/>
                <a:cs typeface="Times New Roman" panose="02020603050405020304" pitchFamily="18" charset="0"/>
              </a:rPr>
              <a:t>authority to make representations to the court and enter into binding agreements concerning motions, issues, and scheduling.</a:t>
            </a:r>
            <a:r>
              <a:rPr lang="en-US" sz="3400" u="sng">
                <a:effectLst/>
                <a:ea typeface="Calibri" panose="020F0502020204030204" pitchFamily="34" charset="0"/>
                <a:cs typeface="Times New Roman" panose="02020603050405020304" pitchFamily="18" charset="0"/>
              </a:rPr>
              <a:t> If more than 1 attorney represents a party, the counsel appearing at the conference must be prepared with all attorneys’ availability for future events and the ability to schedule future events for all counsel for that party. </a:t>
            </a:r>
            <a:endParaRPr lang="en-US" sz="3400">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51C1AF7-0328-149A-CAAE-A75260E0EE34}"/>
              </a:ext>
            </a:extLst>
          </p:cNvPr>
          <p:cNvSpPr txBox="1"/>
          <p:nvPr/>
        </p:nvSpPr>
        <p:spPr>
          <a:xfrm>
            <a:off x="467833" y="318977"/>
            <a:ext cx="11142920" cy="954107"/>
          </a:xfrm>
          <a:prstGeom prst="rect">
            <a:avLst/>
          </a:prstGeom>
          <a:noFill/>
        </p:spPr>
        <p:txBody>
          <a:bodyPr wrap="square" rtlCol="0">
            <a:spAutoFit/>
          </a:bodyPr>
          <a:lstStyle/>
          <a:p>
            <a:pPr algn="just"/>
            <a:r>
              <a:rPr lang="en-US" sz="2800"/>
              <a:t>They look different, but the content is very similar—</a:t>
            </a:r>
            <a:r>
              <a:rPr lang="en-US" sz="2800" b="1" i="1"/>
              <a:t>with the exception that </a:t>
            </a:r>
            <a:r>
              <a:rPr lang="en-US" sz="2800"/>
              <a:t>Track B is much clearer that the court can hear pending motions</a:t>
            </a:r>
          </a:p>
        </p:txBody>
      </p:sp>
    </p:spTree>
    <p:extLst>
      <p:ext uri="{BB962C8B-B14F-4D97-AF65-F5344CB8AC3E}">
        <p14:creationId xmlns:p14="http://schemas.microsoft.com/office/powerpoint/2010/main" val="1866555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95CD2-F57E-D363-C645-5D06E6A1445F}"/>
              </a:ext>
            </a:extLst>
          </p:cNvPr>
          <p:cNvSpPr>
            <a:spLocks noGrp="1"/>
          </p:cNvSpPr>
          <p:nvPr>
            <p:ph type="title"/>
          </p:nvPr>
        </p:nvSpPr>
        <p:spPr>
          <a:xfrm rot="10800000" flipV="1">
            <a:off x="838200" y="74428"/>
            <a:ext cx="10515600" cy="564669"/>
          </a:xfrm>
        </p:spPr>
        <p:txBody>
          <a:bodyPr>
            <a:normAutofit fontScale="90000"/>
          </a:bodyPr>
          <a:lstStyle/>
          <a:p>
            <a:br>
              <a:rPr lang="en-US" b="1" dirty="0">
                <a:latin typeface="+mn-lt"/>
              </a:rPr>
            </a:br>
            <a:r>
              <a:rPr lang="en-US" sz="2700" b="1" dirty="0">
                <a:latin typeface="+mn-lt"/>
              </a:rPr>
              <a:t>This is where Track A micromanages, and Track B goes with a different approach:</a:t>
            </a:r>
          </a:p>
        </p:txBody>
      </p:sp>
      <p:sp>
        <p:nvSpPr>
          <p:cNvPr id="3" name="Content Placeholder 2">
            <a:extLst>
              <a:ext uri="{FF2B5EF4-FFF2-40B4-BE49-F238E27FC236}">
                <a16:creationId xmlns:a16="http://schemas.microsoft.com/office/drawing/2014/main" id="{FC9051AE-D0E3-8B32-585B-AE764676C37A}"/>
              </a:ext>
            </a:extLst>
          </p:cNvPr>
          <p:cNvSpPr>
            <a:spLocks noGrp="1"/>
          </p:cNvSpPr>
          <p:nvPr>
            <p:ph sz="half" idx="1"/>
          </p:nvPr>
        </p:nvSpPr>
        <p:spPr>
          <a:xfrm>
            <a:off x="246321" y="999460"/>
            <a:ext cx="5849679" cy="5667154"/>
          </a:xfrm>
        </p:spPr>
        <p:txBody>
          <a:bodyPr>
            <a:normAutofit lnSpcReduction="10000"/>
          </a:bodyPr>
          <a:lstStyle/>
          <a:p>
            <a:pPr marL="0" marR="0" indent="0" algn="just">
              <a:lnSpc>
                <a:spcPct val="110000"/>
              </a:lnSpc>
              <a:spcBef>
                <a:spcPts val="0"/>
              </a:spcBef>
              <a:spcAft>
                <a:spcPts val="1400"/>
              </a:spcAft>
              <a:buNone/>
            </a:pPr>
            <a:r>
              <a:rPr lang="en-US" sz="1800" u="sng">
                <a:effectLst/>
                <a:ea typeface="Calibri" panose="020F0502020204030204" pitchFamily="34" charset="0"/>
                <a:cs typeface="Times New Roman" panose="02020603050405020304" pitchFamily="18" charset="0"/>
              </a:rPr>
              <a:t>(3)	</a:t>
            </a:r>
            <a:r>
              <a:rPr lang="en-US" sz="1800" i="1" u="sng">
                <a:effectLst/>
                <a:ea typeface="Calibri" panose="020F0502020204030204" pitchFamily="34" charset="0"/>
                <a:cs typeface="Times New Roman" panose="02020603050405020304" pitchFamily="18" charset="0"/>
              </a:rPr>
              <a:t>Issues That May Be Addressed.</a:t>
            </a:r>
            <a:r>
              <a:rPr lang="en-US" sz="1800" u="sng">
                <a:effectLst/>
                <a:ea typeface="Calibri" panose="020F0502020204030204" pitchFamily="34" charset="0"/>
                <a:cs typeface="Times New Roman" panose="02020603050405020304" pitchFamily="18" charset="0"/>
              </a:rPr>
              <a:t> Issues that may be addressed at a case management conference include, but are not limited to:</a:t>
            </a:r>
            <a:endParaRPr lang="en-US" sz="1800">
              <a:effectLst/>
              <a:ea typeface="Calibri" panose="020F0502020204030204" pitchFamily="34" charset="0"/>
              <a:cs typeface="Times New Roman" panose="02020603050405020304" pitchFamily="18" charset="0"/>
            </a:endParaRPr>
          </a:p>
          <a:p>
            <a:pPr marL="0" marR="0" indent="0" algn="just">
              <a:lnSpc>
                <a:spcPct val="110000"/>
              </a:lnSpc>
              <a:spcBef>
                <a:spcPts val="0"/>
              </a:spcBef>
              <a:spcAft>
                <a:spcPts val="1400"/>
              </a:spcAft>
              <a:buNone/>
            </a:pPr>
            <a:r>
              <a:rPr lang="en-US" sz="1800" u="sng">
                <a:effectLst/>
                <a:ea typeface="Calibri" panose="020F0502020204030204" pitchFamily="34" charset="0"/>
                <a:cs typeface="Times New Roman" panose="02020603050405020304" pitchFamily="18" charset="0"/>
              </a:rPr>
              <a:t>	</a:t>
            </a:r>
            <a:r>
              <a:rPr lang="en-US" sz="1800" u="sng">
                <a:effectLst/>
                <a:highlight>
                  <a:srgbClr val="00FFFF"/>
                </a:highlight>
                <a:ea typeface="Calibri" panose="020F0502020204030204" pitchFamily="34" charset="0"/>
                <a:cs typeface="Times New Roman" panose="02020603050405020304" pitchFamily="18" charset="0"/>
              </a:rPr>
              <a:t>(A)	determining what additional disclosures, discovery, and related activities will be undertaken and establishing a schedule for those activities, including whether and when any examinations will take place;</a:t>
            </a:r>
            <a:endParaRPr lang="en-US" sz="1800">
              <a:effectLst/>
              <a:highlight>
                <a:srgbClr val="00FFFF"/>
              </a:highlight>
              <a:ea typeface="Calibri" panose="020F0502020204030204" pitchFamily="34" charset="0"/>
              <a:cs typeface="Times New Roman" panose="02020603050405020304" pitchFamily="18" charset="0"/>
            </a:endParaRPr>
          </a:p>
          <a:p>
            <a:pPr marL="0" marR="0" indent="0" algn="just">
              <a:lnSpc>
                <a:spcPct val="110000"/>
              </a:lnSpc>
              <a:spcBef>
                <a:spcPts val="0"/>
              </a:spcBef>
              <a:spcAft>
                <a:spcPts val="1400"/>
              </a:spcAft>
              <a:buNone/>
            </a:pPr>
            <a:r>
              <a:rPr lang="en-US" sz="1800" u="sng">
                <a:effectLst/>
                <a:highlight>
                  <a:srgbClr val="00FFFF"/>
                </a:highlight>
                <a:ea typeface="Calibri" panose="020F0502020204030204" pitchFamily="34" charset="0"/>
                <a:cs typeface="Times New Roman" panose="02020603050405020304" pitchFamily="18" charset="0"/>
              </a:rPr>
              <a:t>	(B)	determining the need for amendment of pleadings or addition of parties;</a:t>
            </a:r>
            <a:endParaRPr lang="en-US" sz="1800">
              <a:effectLst/>
              <a:highlight>
                <a:srgbClr val="00FFFF"/>
              </a:highlight>
              <a:ea typeface="Calibri" panose="020F0502020204030204" pitchFamily="34" charset="0"/>
              <a:cs typeface="Times New Roman" panose="02020603050405020304" pitchFamily="18" charset="0"/>
            </a:endParaRPr>
          </a:p>
          <a:p>
            <a:pPr marL="0" marR="0" indent="0" algn="just">
              <a:lnSpc>
                <a:spcPct val="110000"/>
              </a:lnSpc>
              <a:spcBef>
                <a:spcPts val="0"/>
              </a:spcBef>
              <a:spcAft>
                <a:spcPts val="1400"/>
              </a:spcAft>
              <a:buNone/>
            </a:pPr>
            <a:r>
              <a:rPr lang="en-US" sz="1800" u="sng">
                <a:effectLst/>
                <a:highlight>
                  <a:srgbClr val="00FFFF"/>
                </a:highlight>
                <a:ea typeface="Calibri" panose="020F0502020204030204" pitchFamily="34" charset="0"/>
                <a:cs typeface="Times New Roman" panose="02020603050405020304" pitchFamily="18" charset="0"/>
              </a:rPr>
              <a:t>	(C)	determining whether the court should enter orders addressing 1 or more of the following</a:t>
            </a:r>
            <a:r>
              <a:rPr lang="en-US" sz="1800" u="sng">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a:t>
            </a:r>
            <a:endParaRPr lang="en-US" sz="1800">
              <a:effectLst/>
              <a:highlight>
                <a:srgbClr val="00FFFF"/>
              </a:highlight>
              <a:latin typeface="Bookman Old Style" panose="02050604050505020204" pitchFamily="18" charset="0"/>
              <a:ea typeface="Calibri" panose="020F0502020204030204" pitchFamily="34" charset="0"/>
              <a:cs typeface="Times New Roman" panose="02020603050405020304" pitchFamily="18" charset="0"/>
            </a:endParaRPr>
          </a:p>
          <a:p>
            <a:pPr marL="0" indent="0">
              <a:buNone/>
            </a:pPr>
            <a:endParaRPr lang="en-US"/>
          </a:p>
        </p:txBody>
      </p:sp>
      <p:sp>
        <p:nvSpPr>
          <p:cNvPr id="4" name="Content Placeholder 3">
            <a:extLst>
              <a:ext uri="{FF2B5EF4-FFF2-40B4-BE49-F238E27FC236}">
                <a16:creationId xmlns:a16="http://schemas.microsoft.com/office/drawing/2014/main" id="{E64D1943-5963-7177-591D-EA77A355F476}"/>
              </a:ext>
            </a:extLst>
          </p:cNvPr>
          <p:cNvSpPr>
            <a:spLocks noGrp="1"/>
          </p:cNvSpPr>
          <p:nvPr>
            <p:ph sz="half" idx="2"/>
          </p:nvPr>
        </p:nvSpPr>
        <p:spPr>
          <a:xfrm>
            <a:off x="6212960" y="999459"/>
            <a:ext cx="5849678" cy="5667155"/>
          </a:xfrm>
        </p:spPr>
        <p:txBody>
          <a:bodyPr>
            <a:normAutofit lnSpcReduction="10000"/>
          </a:bodyPr>
          <a:lstStyle/>
          <a:p>
            <a:pPr marL="0" indent="0" algn="just">
              <a:lnSpc>
                <a:spcPct val="100000"/>
              </a:lnSpc>
              <a:buNone/>
            </a:pPr>
            <a:r>
              <a:rPr lang="en-US" sz="1800" u="sng" dirty="0">
                <a:effectLst/>
                <a:ea typeface="Calibri" panose="020F0502020204030204" pitchFamily="34" charset="0"/>
                <a:cs typeface="Times New Roman" panose="02020603050405020304" pitchFamily="18" charset="0"/>
              </a:rPr>
              <a:t>(2)	</a:t>
            </a:r>
            <a:r>
              <a:rPr lang="en-US" sz="1800" i="1" u="sng" dirty="0">
                <a:effectLst/>
                <a:ea typeface="Calibri" panose="020F0502020204030204" pitchFamily="34" charset="0"/>
                <a:cs typeface="Times New Roman" panose="02020603050405020304" pitchFamily="18" charset="0"/>
              </a:rPr>
              <a:t>Issues that may be addressed.</a:t>
            </a:r>
            <a:r>
              <a:rPr lang="en-US" sz="1800" u="sng" dirty="0">
                <a:effectLst/>
                <a:ea typeface="Calibri" panose="020F0502020204030204" pitchFamily="34" charset="0"/>
                <a:cs typeface="Times New Roman" panose="02020603050405020304" pitchFamily="18" charset="0"/>
              </a:rPr>
              <a:t> During a case management conference, the court may address all </a:t>
            </a:r>
            <a:r>
              <a:rPr lang="en-US" sz="1800" u="sng" dirty="0">
                <a:effectLst/>
                <a:highlight>
                  <a:srgbClr val="00FFFF"/>
                </a:highlight>
                <a:ea typeface="Calibri" panose="020F0502020204030204" pitchFamily="34" charset="0"/>
                <a:cs typeface="Times New Roman" panose="02020603050405020304" pitchFamily="18" charset="0"/>
              </a:rPr>
              <a:t>scheduling issues, including requests to amend the case management order</a:t>
            </a:r>
            <a:r>
              <a:rPr lang="en-US" sz="1800" u="sng" dirty="0">
                <a:effectLst/>
                <a:ea typeface="Calibri" panose="020F0502020204030204" pitchFamily="34" charset="0"/>
                <a:cs typeface="Times New Roman" panose="02020603050405020304" pitchFamily="18" charset="0"/>
              </a:rPr>
              <a:t>, </a:t>
            </a:r>
            <a:r>
              <a:rPr lang="en-US" sz="1800" u="sng" dirty="0">
                <a:effectLst/>
                <a:highlight>
                  <a:srgbClr val="00FFFF"/>
                </a:highlight>
                <a:ea typeface="Calibri" panose="020F0502020204030204" pitchFamily="34" charset="0"/>
                <a:cs typeface="Times New Roman" panose="02020603050405020304" pitchFamily="18" charset="0"/>
              </a:rPr>
              <a:t>and other issues that may impact trial of the case.</a:t>
            </a:r>
            <a:r>
              <a:rPr lang="en-US" sz="1800" u="sng" dirty="0">
                <a:effectLst/>
                <a:ea typeface="Calibri" panose="020F0502020204030204" pitchFamily="34" charset="0"/>
                <a:cs typeface="Times New Roman" panose="02020603050405020304" pitchFamily="18" charset="0"/>
              </a:rPr>
              <a:t> </a:t>
            </a:r>
            <a:r>
              <a:rPr lang="en-US" sz="1800" u="sng" dirty="0">
                <a:solidFill>
                  <a:srgbClr val="FF33CC"/>
                </a:solidFill>
                <a:effectLst/>
                <a:ea typeface="Calibri" panose="020F0502020204030204" pitchFamily="34" charset="0"/>
                <a:cs typeface="Times New Roman" panose="02020603050405020304" pitchFamily="18" charset="0"/>
              </a:rPr>
              <a:t>In addition, on reasonable notice to the parties and adequate time available during the conference, the court may elect to hear a pending motion, other than motions for summary judgment and motions requiring evidentiary hearings, even if the parties have not identified the motion as an issue to be resolved. </a:t>
            </a:r>
            <a:r>
              <a:rPr lang="en-US" sz="1800" u="sng" dirty="0">
                <a:effectLst/>
                <a:highlight>
                  <a:srgbClr val="00FF00"/>
                </a:highlight>
                <a:ea typeface="Calibri" panose="020F0502020204030204" pitchFamily="34" charset="0"/>
                <a:cs typeface="Times New Roman" panose="02020603050405020304" pitchFamily="18" charset="0"/>
              </a:rPr>
              <a:t>Motions for summary judgment and motions requiring evidentiary hearings may not be heard as part of a case management conference. </a:t>
            </a:r>
          </a:p>
          <a:p>
            <a:pPr marL="0" indent="0" algn="just">
              <a:lnSpc>
                <a:spcPct val="100000"/>
              </a:lnSpc>
              <a:buNone/>
            </a:pPr>
            <a:endParaRPr lang="en-US" sz="1800" dirty="0">
              <a:effectLst/>
              <a:highlight>
                <a:srgbClr val="00FF00"/>
              </a:highlight>
              <a:ea typeface="Calibri" panose="020F0502020204030204" pitchFamily="34" charset="0"/>
              <a:cs typeface="Times New Roman" panose="02020603050405020304" pitchFamily="18" charset="0"/>
            </a:endParaRPr>
          </a:p>
          <a:p>
            <a:pPr marL="0" indent="0" algn="just">
              <a:lnSpc>
                <a:spcPct val="100000"/>
              </a:lnSpc>
              <a:buNone/>
            </a:pPr>
            <a:r>
              <a:rPr lang="en-US" sz="1800" dirty="0">
                <a:highlight>
                  <a:srgbClr val="00FFFF"/>
                </a:highlight>
              </a:rPr>
              <a:t>**Blue is Track B’s effort not to micromanage.  Written broadly on purpose. </a:t>
            </a:r>
            <a:r>
              <a:rPr lang="en-US" sz="1800" dirty="0">
                <a:solidFill>
                  <a:srgbClr val="FF33CC"/>
                </a:solidFill>
              </a:rPr>
              <a:t>**Pink is for the judges.  They get frustrated when they see a motion to dismiss or a discovery motion that is sitting there with no notice of hearing.  If parties want a case management conference, they need to be ready for judges who are watching the dockets to clean house.</a:t>
            </a:r>
          </a:p>
        </p:txBody>
      </p:sp>
    </p:spTree>
    <p:extLst>
      <p:ext uri="{BB962C8B-B14F-4D97-AF65-F5344CB8AC3E}">
        <p14:creationId xmlns:p14="http://schemas.microsoft.com/office/powerpoint/2010/main" val="4225410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97362C-F2AD-56C5-ED08-B2027D3E9C10}"/>
              </a:ext>
            </a:extLst>
          </p:cNvPr>
          <p:cNvSpPr txBox="1"/>
          <p:nvPr/>
        </p:nvSpPr>
        <p:spPr>
          <a:xfrm>
            <a:off x="290623" y="312812"/>
            <a:ext cx="11419367" cy="6419706"/>
          </a:xfrm>
          <a:prstGeom prst="rect">
            <a:avLst/>
          </a:prstGeom>
          <a:noFill/>
        </p:spPr>
        <p:txBody>
          <a:bodyPr wrap="square">
            <a:spAutoFit/>
          </a:bodyPr>
          <a:lstStyle/>
          <a:p>
            <a:pPr marL="0" marR="0" algn="just">
              <a:spcBef>
                <a:spcPts val="0"/>
              </a:spcBef>
              <a:spcAft>
                <a:spcPts val="800"/>
              </a:spcAft>
            </a:pPr>
            <a:r>
              <a:rPr lang="en-US" sz="1450" u="sng">
                <a:effectLst/>
                <a:ea typeface="Calibri" panose="020F0502020204030204" pitchFamily="34" charset="0"/>
                <a:cs typeface="Times New Roman" panose="02020603050405020304" pitchFamily="18" charset="0"/>
              </a:rPr>
              <a:t>(</a:t>
            </a:r>
            <a:r>
              <a:rPr lang="en-US" sz="1450" u="sng" err="1">
                <a:effectLst/>
                <a:ea typeface="Calibri" panose="020F0502020204030204" pitchFamily="34" charset="0"/>
                <a:cs typeface="Times New Roman" panose="02020603050405020304" pitchFamily="18" charset="0"/>
              </a:rPr>
              <a:t>i</a:t>
            </a:r>
            <a:r>
              <a:rPr lang="en-US" sz="1450" u="sng">
                <a:effectLst/>
                <a:ea typeface="Calibri" panose="020F0502020204030204" pitchFamily="34" charset="0"/>
                <a:cs typeface="Times New Roman" panose="02020603050405020304" pitchFamily="18" charset="0"/>
              </a:rPr>
              <a:t>)	amending any dates or deadlines, contingent on parties establishing a good-faith effort to comply or a significant change of circumstances;</a:t>
            </a:r>
            <a:endParaRPr lang="en-US" sz="1450">
              <a:effectLst/>
              <a:ea typeface="Calibri" panose="020F0502020204030204" pitchFamily="34" charset="0"/>
              <a:cs typeface="Times New Roman" panose="02020603050405020304" pitchFamily="18" charset="0"/>
            </a:endParaRPr>
          </a:p>
          <a:p>
            <a:pPr marL="0" marR="0" algn="just">
              <a:spcBef>
                <a:spcPts val="0"/>
              </a:spcBef>
              <a:spcAft>
                <a:spcPts val="800"/>
              </a:spcAft>
            </a:pPr>
            <a:r>
              <a:rPr lang="en-US" sz="1450" u="sng">
                <a:effectLst/>
                <a:ea typeface="Calibri" panose="020F0502020204030204" pitchFamily="34" charset="0"/>
                <a:cs typeface="Times New Roman" panose="02020603050405020304" pitchFamily="18" charset="0"/>
              </a:rPr>
              <a:t>(ii)	setting forth any requirements or limits for the disclosure or discovery of electronically stored information, including the form or forms in which the information should be produced and, if appropriate, the sharing or shifting of costs incurred by the parties in producing the information;</a:t>
            </a:r>
            <a:endParaRPr lang="en-US" sz="1450">
              <a:effectLst/>
              <a:ea typeface="Calibri" panose="020F0502020204030204" pitchFamily="34" charset="0"/>
              <a:cs typeface="Times New Roman" panose="02020603050405020304" pitchFamily="18" charset="0"/>
            </a:endParaRPr>
          </a:p>
          <a:p>
            <a:pPr marL="0" marR="0" algn="just">
              <a:spcBef>
                <a:spcPts val="0"/>
              </a:spcBef>
              <a:spcAft>
                <a:spcPts val="800"/>
              </a:spcAft>
            </a:pPr>
            <a:r>
              <a:rPr lang="en-US" sz="1450" u="sng">
                <a:effectLst/>
                <a:ea typeface="Calibri" panose="020F0502020204030204" pitchFamily="34" charset="0"/>
                <a:cs typeface="Times New Roman" panose="02020603050405020304" pitchFamily="18" charset="0"/>
              </a:rPr>
              <a:t>(iii)	setting forth any measures the parties must take to preserve discoverable documents or electronically stored information;</a:t>
            </a:r>
            <a:endParaRPr lang="en-US" sz="1450">
              <a:effectLst/>
              <a:ea typeface="Calibri" panose="020F0502020204030204" pitchFamily="34" charset="0"/>
              <a:cs typeface="Times New Roman" panose="02020603050405020304" pitchFamily="18" charset="0"/>
            </a:endParaRPr>
          </a:p>
          <a:p>
            <a:pPr marL="0" marR="0" algn="just">
              <a:spcBef>
                <a:spcPts val="0"/>
              </a:spcBef>
              <a:spcAft>
                <a:spcPts val="800"/>
              </a:spcAft>
            </a:pPr>
            <a:r>
              <a:rPr lang="en-US" sz="1450" u="sng">
                <a:effectLst/>
                <a:ea typeface="Calibri" panose="020F0502020204030204" pitchFamily="34" charset="0"/>
                <a:cs typeface="Times New Roman" panose="02020603050405020304" pitchFamily="18" charset="0"/>
              </a:rPr>
              <a:t>(iv)	adopting any agreements the parties reach for asserting claims of privilege or of protection for work-product materials after production;</a:t>
            </a:r>
            <a:endParaRPr lang="en-US" sz="1450">
              <a:effectLst/>
              <a:ea typeface="Calibri" panose="020F0502020204030204" pitchFamily="34" charset="0"/>
              <a:cs typeface="Times New Roman" panose="02020603050405020304" pitchFamily="18" charset="0"/>
            </a:endParaRPr>
          </a:p>
          <a:p>
            <a:pPr marL="0" marR="0" algn="just">
              <a:spcBef>
                <a:spcPts val="0"/>
              </a:spcBef>
              <a:spcAft>
                <a:spcPts val="800"/>
              </a:spcAft>
            </a:pPr>
            <a:r>
              <a:rPr lang="en-US" sz="1450" u="sng">
                <a:effectLst/>
                <a:ea typeface="Calibri" panose="020F0502020204030204" pitchFamily="34" charset="0"/>
                <a:cs typeface="Times New Roman" panose="02020603050405020304" pitchFamily="18" charset="0"/>
              </a:rPr>
              <a:t>(v)	determining whether the parties should be required to provide signed reports from retained or specially employed experts;</a:t>
            </a:r>
            <a:endParaRPr lang="en-US" sz="1450">
              <a:effectLst/>
              <a:ea typeface="Calibri" panose="020F0502020204030204" pitchFamily="34" charset="0"/>
              <a:cs typeface="Times New Roman" panose="02020603050405020304" pitchFamily="18" charset="0"/>
            </a:endParaRPr>
          </a:p>
          <a:p>
            <a:pPr marL="0" marR="0" algn="just">
              <a:spcBef>
                <a:spcPts val="0"/>
              </a:spcBef>
              <a:spcAft>
                <a:spcPts val="800"/>
              </a:spcAft>
            </a:pPr>
            <a:r>
              <a:rPr lang="en-US" sz="1450" u="sng">
                <a:effectLst/>
                <a:ea typeface="Calibri" panose="020F0502020204030204" pitchFamily="34" charset="0"/>
                <a:cs typeface="Times New Roman" panose="02020603050405020304" pitchFamily="18" charset="0"/>
              </a:rPr>
              <a:t>(vi)	determining the number of expert witnesses or designating expert witnesses;</a:t>
            </a:r>
            <a:endParaRPr lang="en-US" sz="1450">
              <a:effectLst/>
              <a:ea typeface="Calibri" panose="020F0502020204030204" pitchFamily="34" charset="0"/>
              <a:cs typeface="Times New Roman" panose="02020603050405020304" pitchFamily="18" charset="0"/>
            </a:endParaRPr>
          </a:p>
          <a:p>
            <a:pPr marL="0" marR="0" algn="just">
              <a:spcBef>
                <a:spcPts val="0"/>
              </a:spcBef>
              <a:spcAft>
                <a:spcPts val="800"/>
              </a:spcAft>
            </a:pPr>
            <a:r>
              <a:rPr lang="en-US" sz="1450" u="sng">
                <a:effectLst/>
                <a:ea typeface="Calibri" panose="020F0502020204030204" pitchFamily="34" charset="0"/>
                <a:cs typeface="Times New Roman" panose="02020603050405020304" pitchFamily="18" charset="0"/>
              </a:rPr>
              <a:t>(vii)	resolving any discovery disputes, including addressing ongoing supplementation of discovery responses;</a:t>
            </a:r>
            <a:endParaRPr lang="en-US" sz="1450">
              <a:effectLst/>
              <a:ea typeface="Calibri" panose="020F0502020204030204" pitchFamily="34" charset="0"/>
              <a:cs typeface="Times New Roman" panose="02020603050405020304" pitchFamily="18" charset="0"/>
            </a:endParaRPr>
          </a:p>
          <a:p>
            <a:pPr marL="0" marR="0" algn="just">
              <a:spcBef>
                <a:spcPts val="0"/>
              </a:spcBef>
              <a:spcAft>
                <a:spcPts val="800"/>
              </a:spcAft>
            </a:pPr>
            <a:r>
              <a:rPr lang="en-US" sz="1450" u="sng">
                <a:effectLst/>
                <a:ea typeface="Calibri" panose="020F0502020204030204" pitchFamily="34" charset="0"/>
                <a:cs typeface="Times New Roman" panose="02020603050405020304" pitchFamily="18" charset="0"/>
              </a:rPr>
              <a:t>(viii)	assisting in identifying those issues of fact that are still contested;</a:t>
            </a:r>
            <a:endParaRPr lang="en-US" sz="1450">
              <a:effectLst/>
              <a:ea typeface="Calibri" panose="020F0502020204030204" pitchFamily="34" charset="0"/>
              <a:cs typeface="Times New Roman" panose="02020603050405020304" pitchFamily="18" charset="0"/>
            </a:endParaRPr>
          </a:p>
          <a:p>
            <a:pPr marL="0" marR="0" algn="just">
              <a:spcBef>
                <a:spcPts val="0"/>
              </a:spcBef>
              <a:spcAft>
                <a:spcPts val="800"/>
              </a:spcAft>
            </a:pPr>
            <a:r>
              <a:rPr lang="en-US" sz="1450" u="sng">
                <a:effectLst/>
                <a:ea typeface="Calibri" panose="020F0502020204030204" pitchFamily="34" charset="0"/>
                <a:cs typeface="Times New Roman" panose="02020603050405020304" pitchFamily="18" charset="0"/>
              </a:rPr>
              <a:t>(ix)	addressing the status and timing of dispositive motions;</a:t>
            </a:r>
            <a:endParaRPr lang="en-US" sz="1450">
              <a:effectLst/>
              <a:ea typeface="Calibri" panose="020F0502020204030204" pitchFamily="34" charset="0"/>
              <a:cs typeface="Times New Roman" panose="02020603050405020304" pitchFamily="18" charset="0"/>
            </a:endParaRPr>
          </a:p>
          <a:p>
            <a:pPr marL="0" marR="0" algn="just">
              <a:spcBef>
                <a:spcPts val="0"/>
              </a:spcBef>
              <a:spcAft>
                <a:spcPts val="800"/>
              </a:spcAft>
            </a:pPr>
            <a:r>
              <a:rPr lang="en-US" sz="1450" u="sng">
                <a:effectLst/>
                <a:ea typeface="Calibri" panose="020F0502020204030204" pitchFamily="34" charset="0"/>
                <a:cs typeface="Times New Roman" panose="02020603050405020304" pitchFamily="18" charset="0"/>
              </a:rPr>
              <a:t>(x)	addressing the status and timing of motions filed under section 90.702, Florida Statutes, or related law;</a:t>
            </a:r>
            <a:endParaRPr lang="en-US" sz="1450">
              <a:effectLst/>
              <a:ea typeface="Calibri" panose="020F0502020204030204" pitchFamily="34" charset="0"/>
              <a:cs typeface="Times New Roman" panose="02020603050405020304" pitchFamily="18" charset="0"/>
            </a:endParaRPr>
          </a:p>
          <a:p>
            <a:pPr marL="0" marR="0" algn="just">
              <a:spcBef>
                <a:spcPts val="0"/>
              </a:spcBef>
              <a:spcAft>
                <a:spcPts val="800"/>
              </a:spcAft>
            </a:pPr>
            <a:r>
              <a:rPr lang="en-US" sz="1450" u="sng">
                <a:effectLst/>
                <a:ea typeface="Calibri" panose="020F0502020204030204" pitchFamily="34" charset="0"/>
                <a:cs typeface="Times New Roman" panose="02020603050405020304" pitchFamily="18" charset="0"/>
              </a:rPr>
              <a:t>(xi)	obtaining stipulations for the foundation or admissibility of evidence;</a:t>
            </a:r>
            <a:endParaRPr lang="en-US" sz="1450">
              <a:effectLst/>
              <a:ea typeface="Calibri" panose="020F0502020204030204" pitchFamily="34" charset="0"/>
              <a:cs typeface="Times New Roman" panose="02020603050405020304" pitchFamily="18" charset="0"/>
            </a:endParaRPr>
          </a:p>
          <a:p>
            <a:pPr marL="0" marR="0" algn="just">
              <a:spcBef>
                <a:spcPts val="0"/>
              </a:spcBef>
              <a:spcAft>
                <a:spcPts val="800"/>
              </a:spcAft>
            </a:pPr>
            <a:r>
              <a:rPr lang="en-US" sz="1450" u="sng">
                <a:effectLst/>
                <a:ea typeface="Calibri" panose="020F0502020204030204" pitchFamily="34" charset="0"/>
                <a:cs typeface="Times New Roman" panose="02020603050405020304" pitchFamily="18" charset="0"/>
              </a:rPr>
              <a:t>(xii)	determining the desirability of special procedures for managing the action;</a:t>
            </a:r>
            <a:endParaRPr lang="en-US" sz="1450">
              <a:effectLst/>
              <a:ea typeface="Calibri" panose="020F0502020204030204" pitchFamily="34" charset="0"/>
              <a:cs typeface="Times New Roman" panose="02020603050405020304" pitchFamily="18" charset="0"/>
            </a:endParaRPr>
          </a:p>
          <a:p>
            <a:pPr marL="0" marR="0" algn="just">
              <a:spcBef>
                <a:spcPts val="0"/>
              </a:spcBef>
              <a:spcAft>
                <a:spcPts val="800"/>
              </a:spcAft>
            </a:pPr>
            <a:r>
              <a:rPr lang="en-US" sz="1450" u="sng">
                <a:effectLst/>
                <a:ea typeface="Calibri" panose="020F0502020204030204" pitchFamily="34" charset="0"/>
                <a:cs typeface="Times New Roman" panose="02020603050405020304" pitchFamily="18" charset="0"/>
              </a:rPr>
              <a:t>(xiii)	determining whether any time limits or procedures set forth in these rules or local rules should be modified or suspended;</a:t>
            </a:r>
            <a:endParaRPr lang="en-US" sz="1450">
              <a:effectLst/>
              <a:ea typeface="Calibri" panose="020F0502020204030204" pitchFamily="34" charset="0"/>
              <a:cs typeface="Times New Roman" panose="02020603050405020304" pitchFamily="18" charset="0"/>
            </a:endParaRPr>
          </a:p>
          <a:p>
            <a:pPr marL="0" marR="0" algn="just">
              <a:spcBef>
                <a:spcPts val="0"/>
              </a:spcBef>
              <a:spcAft>
                <a:spcPts val="800"/>
              </a:spcAft>
            </a:pPr>
            <a:r>
              <a:rPr lang="en-US" sz="1450" u="sng">
                <a:effectLst/>
                <a:ea typeface="Calibri" panose="020F0502020204030204" pitchFamily="34" charset="0"/>
                <a:cs typeface="Times New Roman" panose="02020603050405020304" pitchFamily="18" charset="0"/>
              </a:rPr>
              <a:t>(xiv)	determining a date for filing the joint pretrial statement;</a:t>
            </a:r>
            <a:endParaRPr lang="en-US" sz="1450">
              <a:effectLst/>
              <a:ea typeface="Calibri" panose="020F0502020204030204" pitchFamily="34" charset="0"/>
              <a:cs typeface="Times New Roman" panose="02020603050405020304" pitchFamily="18" charset="0"/>
            </a:endParaRPr>
          </a:p>
          <a:p>
            <a:pPr marL="0" marR="0" algn="just">
              <a:spcBef>
                <a:spcPts val="0"/>
              </a:spcBef>
              <a:spcAft>
                <a:spcPts val="800"/>
              </a:spcAft>
            </a:pPr>
            <a:r>
              <a:rPr lang="en-US" sz="1450" u="sng">
                <a:effectLst/>
                <a:ea typeface="Calibri" panose="020F0502020204030204" pitchFamily="34" charset="0"/>
                <a:cs typeface="Times New Roman" panose="02020603050405020304" pitchFamily="18" charset="0"/>
              </a:rPr>
              <a:t>(xv)	setting a trial period if one was not set or reviewing the anticipated trial period and confirming the anticipated number of days needed for trial;</a:t>
            </a:r>
            <a:endParaRPr lang="en-US" sz="1450">
              <a:effectLst/>
              <a:ea typeface="Calibri" panose="020F0502020204030204" pitchFamily="34" charset="0"/>
              <a:cs typeface="Times New Roman" panose="02020603050405020304" pitchFamily="18" charset="0"/>
            </a:endParaRPr>
          </a:p>
          <a:p>
            <a:pPr marL="0" marR="0" algn="just">
              <a:spcBef>
                <a:spcPts val="0"/>
              </a:spcBef>
              <a:spcAft>
                <a:spcPts val="800"/>
              </a:spcAft>
            </a:pPr>
            <a:r>
              <a:rPr lang="en-US" sz="1450" u="sng">
                <a:effectLst/>
                <a:ea typeface="Calibri" panose="020F0502020204030204" pitchFamily="34" charset="0"/>
                <a:cs typeface="Times New Roman" panose="02020603050405020304" pitchFamily="18" charset="0"/>
              </a:rPr>
              <a:t>(xvi) discussing any time limits on trial proceedings, juror notebooks, brief pre-voir dire opening statements, and preliminary jury instructions and the effective management of documents and exhibits; and</a:t>
            </a:r>
            <a:endParaRPr lang="en-US" sz="1450">
              <a:effectLst/>
              <a:ea typeface="Calibri" panose="020F0502020204030204" pitchFamily="34" charset="0"/>
              <a:cs typeface="Times New Roman" panose="02020603050405020304" pitchFamily="18" charset="0"/>
            </a:endParaRPr>
          </a:p>
          <a:p>
            <a:pPr marL="0" marR="0" algn="just">
              <a:spcBef>
                <a:spcPts val="0"/>
              </a:spcBef>
              <a:spcAft>
                <a:spcPts val="800"/>
              </a:spcAft>
            </a:pPr>
            <a:r>
              <a:rPr lang="en-US" sz="1450" u="sng">
                <a:effectLst/>
                <a:ea typeface="Calibri" panose="020F0502020204030204" pitchFamily="34" charset="0"/>
                <a:cs typeface="Times New Roman" panose="02020603050405020304" pitchFamily="18" charset="0"/>
              </a:rPr>
              <a:t>(xvii) discussing other matters and entering other orders that the court deems appropriate.</a:t>
            </a:r>
            <a:endParaRPr lang="en-US" sz="1450">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F219C41-4E27-1C29-AA96-560425429134}"/>
              </a:ext>
            </a:extLst>
          </p:cNvPr>
          <p:cNvSpPr txBox="1"/>
          <p:nvPr/>
        </p:nvSpPr>
        <p:spPr>
          <a:xfrm>
            <a:off x="9968038" y="2408761"/>
            <a:ext cx="2098320" cy="2400657"/>
          </a:xfrm>
          <a:prstGeom prst="rect">
            <a:avLst/>
          </a:prstGeom>
          <a:noFill/>
        </p:spPr>
        <p:txBody>
          <a:bodyPr wrap="square" rtlCol="0">
            <a:spAutoFit/>
          </a:bodyPr>
          <a:lstStyle/>
          <a:p>
            <a:pPr algn="ctr"/>
            <a:r>
              <a:rPr lang="en-US" sz="3000" b="1">
                <a:solidFill>
                  <a:srgbClr val="0070C0"/>
                </a:solidFill>
              </a:rPr>
              <a:t>Track A’s laundry list of case mgmt. conf topics</a:t>
            </a:r>
          </a:p>
        </p:txBody>
      </p:sp>
    </p:spTree>
    <p:extLst>
      <p:ext uri="{BB962C8B-B14F-4D97-AF65-F5344CB8AC3E}">
        <p14:creationId xmlns:p14="http://schemas.microsoft.com/office/powerpoint/2010/main" val="2069332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59EE6-EDC5-B675-595D-A4AAD4F9BE27}"/>
              </a:ext>
            </a:extLst>
          </p:cNvPr>
          <p:cNvSpPr>
            <a:spLocks noGrp="1"/>
          </p:cNvSpPr>
          <p:nvPr>
            <p:ph type="title"/>
          </p:nvPr>
        </p:nvSpPr>
        <p:spPr/>
        <p:txBody>
          <a:bodyPr/>
          <a:lstStyle/>
          <a:p>
            <a:pPr algn="just"/>
            <a:r>
              <a:rPr lang="en-US"/>
              <a:t>The miscellaneous provisions that only appear in their respective tracks:</a:t>
            </a:r>
          </a:p>
        </p:txBody>
      </p:sp>
      <p:sp>
        <p:nvSpPr>
          <p:cNvPr id="3" name="Content Placeholder 2">
            <a:extLst>
              <a:ext uri="{FF2B5EF4-FFF2-40B4-BE49-F238E27FC236}">
                <a16:creationId xmlns:a16="http://schemas.microsoft.com/office/drawing/2014/main" id="{5A4E37A6-C6FA-F66D-901A-454DEC3929C5}"/>
              </a:ext>
            </a:extLst>
          </p:cNvPr>
          <p:cNvSpPr>
            <a:spLocks noGrp="1"/>
          </p:cNvSpPr>
          <p:nvPr>
            <p:ph sz="half" idx="1"/>
          </p:nvPr>
        </p:nvSpPr>
        <p:spPr/>
        <p:txBody>
          <a:bodyPr>
            <a:normAutofit/>
          </a:bodyPr>
          <a:lstStyle/>
          <a:p>
            <a:pPr marL="0" marR="0" indent="0" algn="just">
              <a:lnSpc>
                <a:spcPct val="100000"/>
              </a:lnSpc>
              <a:spcBef>
                <a:spcPts val="0"/>
              </a:spcBef>
              <a:spcAft>
                <a:spcPts val="1400"/>
              </a:spcAft>
              <a:buNone/>
            </a:pPr>
            <a:r>
              <a:rPr lang="en-US" sz="2000" u="sng">
                <a:effectLst/>
                <a:ea typeface="Calibri" panose="020F0502020204030204" pitchFamily="34" charset="0"/>
                <a:cs typeface="Times New Roman" panose="02020603050405020304" pitchFamily="18" charset="0"/>
              </a:rPr>
              <a:t>(g)(4)	</a:t>
            </a:r>
            <a:r>
              <a:rPr lang="en-US" sz="2000" i="1" u="sng">
                <a:effectLst/>
                <a:ea typeface="Calibri" panose="020F0502020204030204" pitchFamily="34" charset="0"/>
                <a:cs typeface="Times New Roman" panose="02020603050405020304" pitchFamily="18" charset="0"/>
              </a:rPr>
              <a:t>Revisiting Deadlines.</a:t>
            </a:r>
            <a:r>
              <a:rPr lang="en-US" sz="2000" u="sng">
                <a:effectLst/>
                <a:ea typeface="Calibri" panose="020F0502020204030204" pitchFamily="34" charset="0"/>
                <a:cs typeface="Times New Roman" panose="02020603050405020304" pitchFamily="18" charset="0"/>
              </a:rPr>
              <a:t> At any conference under this rule, the court may revisit any of the deadlines previously set where the parties have demonstrated a good-faith attempt to comply with the deadlines or have demonstrated a significant change of circumstances, such as the addition of new parties.</a:t>
            </a:r>
            <a:endParaRPr lang="en-US" sz="2000">
              <a:effectLst/>
              <a:ea typeface="Calibri" panose="020F0502020204030204" pitchFamily="34" charset="0"/>
              <a:cs typeface="Times New Roman" panose="02020603050405020304" pitchFamily="18" charset="0"/>
            </a:endParaRPr>
          </a:p>
          <a:p>
            <a:pPr marL="0" marR="0" indent="0" algn="just">
              <a:lnSpc>
                <a:spcPct val="100000"/>
              </a:lnSpc>
              <a:spcBef>
                <a:spcPts val="0"/>
              </a:spcBef>
              <a:spcAft>
                <a:spcPts val="1400"/>
              </a:spcAft>
              <a:buNone/>
            </a:pPr>
            <a:r>
              <a:rPr lang="en-US" sz="2000" u="sng">
                <a:effectLst/>
                <a:ea typeface="Calibri" panose="020F0502020204030204" pitchFamily="34" charset="0"/>
                <a:cs typeface="Times New Roman" panose="02020603050405020304" pitchFamily="18" charset="0"/>
              </a:rPr>
              <a:t>(g)(5)	</a:t>
            </a:r>
            <a:r>
              <a:rPr lang="en-US" sz="2000" i="1" u="sng">
                <a:effectLst/>
                <a:ea typeface="Calibri" panose="020F0502020204030204" pitchFamily="34" charset="0"/>
                <a:cs typeface="Times New Roman" panose="02020603050405020304" pitchFamily="18" charset="0"/>
              </a:rPr>
              <a:t>Other Hearings Convertible.</a:t>
            </a:r>
            <a:r>
              <a:rPr lang="en-US" sz="2000" u="sng">
                <a:effectLst/>
                <a:ea typeface="Calibri" panose="020F0502020204030204" pitchFamily="34" charset="0"/>
                <a:cs typeface="Times New Roman" panose="02020603050405020304" pitchFamily="18" charset="0"/>
              </a:rPr>
              <a:t> Any scheduled hearing may be converted to a sua sponte case management conference by agreement of the parties at the time of the hearing.</a:t>
            </a:r>
            <a:endParaRPr lang="en-US" sz="2000">
              <a:effectLst/>
              <a:ea typeface="Calibri" panose="020F0502020204030204" pitchFamily="34" charset="0"/>
              <a:cs typeface="Times New Roman" panose="02020603050405020304" pitchFamily="18" charset="0"/>
            </a:endParaRPr>
          </a:p>
          <a:p>
            <a:pPr marL="0" indent="0">
              <a:buNone/>
            </a:pPr>
            <a:endParaRPr lang="en-US"/>
          </a:p>
        </p:txBody>
      </p:sp>
      <p:sp>
        <p:nvSpPr>
          <p:cNvPr id="4" name="Content Placeholder 3">
            <a:extLst>
              <a:ext uri="{FF2B5EF4-FFF2-40B4-BE49-F238E27FC236}">
                <a16:creationId xmlns:a16="http://schemas.microsoft.com/office/drawing/2014/main" id="{884F6FB2-31C2-9B62-3D18-02D88DF7E16F}"/>
              </a:ext>
            </a:extLst>
          </p:cNvPr>
          <p:cNvSpPr>
            <a:spLocks noGrp="1"/>
          </p:cNvSpPr>
          <p:nvPr>
            <p:ph sz="half" idx="2"/>
          </p:nvPr>
        </p:nvSpPr>
        <p:spPr>
          <a:xfrm>
            <a:off x="6172200" y="1825624"/>
            <a:ext cx="5181600" cy="4867783"/>
          </a:xfrm>
        </p:spPr>
        <p:txBody>
          <a:bodyPr>
            <a:normAutofit/>
          </a:bodyPr>
          <a:lstStyle/>
          <a:p>
            <a:pPr marL="0" indent="0" algn="just">
              <a:lnSpc>
                <a:spcPct val="100000"/>
              </a:lnSpc>
              <a:buNone/>
            </a:pPr>
            <a:r>
              <a:rPr lang="en-US" sz="2000" dirty="0"/>
              <a:t>(j)</a:t>
            </a:r>
            <a:r>
              <a:rPr lang="en-US" sz="2000" u="sng" dirty="0">
                <a:effectLst/>
                <a:ea typeface="Calibri" panose="020F0502020204030204" pitchFamily="34" charset="0"/>
                <a:cs typeface="Times New Roman" panose="02020603050405020304" pitchFamily="18" charset="0"/>
              </a:rPr>
              <a:t> (4)	</a:t>
            </a:r>
            <a:r>
              <a:rPr lang="en-US" sz="2000" i="1" u="sng" dirty="0">
                <a:effectLst/>
                <a:ea typeface="Calibri" panose="020F0502020204030204" pitchFamily="34" charset="0"/>
                <a:cs typeface="Times New Roman" panose="02020603050405020304" pitchFamily="18" charset="0"/>
              </a:rPr>
              <a:t>Case Management Conference to Set Actual Trial Period.</a:t>
            </a:r>
            <a:r>
              <a:rPr lang="en-US" sz="2000" u="sng" dirty="0">
                <a:effectLst/>
                <a:ea typeface="Calibri" panose="020F0502020204030204" pitchFamily="34" charset="0"/>
                <a:cs typeface="Times New Roman" panose="02020603050405020304" pitchFamily="18" charset="0"/>
              </a:rPr>
              <a:t> Unless a trial order has been entered under rule 1.440, or an administrative order issued by the chief judge of the circuit directs differently, the parties must work with the court so that, at least 60 days before the first day of the projected trial period, the court may hold a case management conference to check the status of deadlines and set an actual trial period.  </a:t>
            </a:r>
            <a:endParaRPr lang="en-US" sz="2000" dirty="0">
              <a:effectLst/>
              <a:ea typeface="Calibri" panose="020F0502020204030204" pitchFamily="34" charset="0"/>
              <a:cs typeface="Times New Roman" panose="02020603050405020304" pitchFamily="18" charset="0"/>
            </a:endParaRPr>
          </a:p>
          <a:p>
            <a:pPr marL="0" indent="0">
              <a:buNone/>
            </a:pPr>
            <a:endParaRPr lang="en-US" sz="2000" dirty="0"/>
          </a:p>
          <a:p>
            <a:pPr marL="0" indent="0">
              <a:buNone/>
            </a:pPr>
            <a:r>
              <a:rPr lang="en-US" sz="2000" dirty="0"/>
              <a:t>**Amended rule 1.440 does not set a time frame for when you have to tell the court you need a trial order.  This rule sets the time frame.</a:t>
            </a:r>
          </a:p>
        </p:txBody>
      </p:sp>
    </p:spTree>
    <p:extLst>
      <p:ext uri="{BB962C8B-B14F-4D97-AF65-F5344CB8AC3E}">
        <p14:creationId xmlns:p14="http://schemas.microsoft.com/office/powerpoint/2010/main" val="1577786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FE14F-FFA4-6FA8-8EEB-F686F2B62776}"/>
              </a:ext>
            </a:extLst>
          </p:cNvPr>
          <p:cNvSpPr>
            <a:spLocks noGrp="1"/>
          </p:cNvSpPr>
          <p:nvPr>
            <p:ph type="title"/>
          </p:nvPr>
        </p:nvSpPr>
        <p:spPr>
          <a:xfrm>
            <a:off x="838200" y="289866"/>
            <a:ext cx="10515600" cy="740661"/>
          </a:xfrm>
        </p:spPr>
        <p:txBody>
          <a:bodyPr/>
          <a:lstStyle/>
          <a:p>
            <a:pPr algn="ctr"/>
            <a:r>
              <a:rPr lang="en-US"/>
              <a:t>Identical provisions</a:t>
            </a:r>
          </a:p>
        </p:txBody>
      </p:sp>
      <p:sp>
        <p:nvSpPr>
          <p:cNvPr id="3" name="Content Placeholder 2">
            <a:extLst>
              <a:ext uri="{FF2B5EF4-FFF2-40B4-BE49-F238E27FC236}">
                <a16:creationId xmlns:a16="http://schemas.microsoft.com/office/drawing/2014/main" id="{CF44FEE5-2CBD-D026-0991-A5AA3A72B3C5}"/>
              </a:ext>
            </a:extLst>
          </p:cNvPr>
          <p:cNvSpPr>
            <a:spLocks noGrp="1"/>
          </p:cNvSpPr>
          <p:nvPr>
            <p:ph sz="half" idx="1"/>
          </p:nvPr>
        </p:nvSpPr>
        <p:spPr>
          <a:xfrm>
            <a:off x="245534" y="1105786"/>
            <a:ext cx="5774266" cy="5391028"/>
          </a:xfrm>
        </p:spPr>
        <p:txBody>
          <a:bodyPr/>
          <a:lstStyle/>
          <a:p>
            <a:pPr marL="0" marR="0" indent="0" algn="just">
              <a:lnSpc>
                <a:spcPct val="100000"/>
              </a:lnSpc>
              <a:spcBef>
                <a:spcPts val="0"/>
              </a:spcBef>
              <a:spcAft>
                <a:spcPts val="1400"/>
              </a:spcAft>
              <a:buNone/>
            </a:pPr>
            <a:r>
              <a:rPr lang="en-US" sz="1800" u="sng">
                <a:effectLst/>
                <a:ea typeface="Calibri" panose="020F0502020204030204" pitchFamily="34" charset="0"/>
                <a:cs typeface="Times New Roman" panose="02020603050405020304" pitchFamily="18" charset="0"/>
              </a:rPr>
              <a:t>(g)(6)	</a:t>
            </a:r>
            <a:r>
              <a:rPr lang="en-US" sz="1800" i="1" u="sng">
                <a:effectLst/>
                <a:ea typeface="Calibri" panose="020F0502020204030204" pitchFamily="34" charset="0"/>
                <a:cs typeface="Times New Roman" panose="02020603050405020304" pitchFamily="18" charset="0"/>
              </a:rPr>
              <a:t>Proposed Orders.</a:t>
            </a:r>
            <a:r>
              <a:rPr lang="en-US" sz="1800" u="sng">
                <a:effectLst/>
                <a:ea typeface="Calibri" panose="020F0502020204030204" pitchFamily="34" charset="0"/>
                <a:cs typeface="Times New Roman" panose="02020603050405020304" pitchFamily="18" charset="0"/>
              </a:rPr>
              <a:t> At the conclusion of the case management conference, unless the court is drafting its own order, </a:t>
            </a:r>
            <a:r>
              <a:rPr lang="en-US" sz="1800" u="sng">
                <a:effectLst/>
                <a:highlight>
                  <a:srgbClr val="FFFF00"/>
                </a:highlight>
                <a:ea typeface="Calibri" panose="020F0502020204030204" pitchFamily="34" charset="0"/>
                <a:cs typeface="Times New Roman" panose="02020603050405020304" pitchFamily="18" charset="0"/>
              </a:rPr>
              <a:t>the court must set a deadline for submitting proposed orders arising out of the case management conference. A proposed order must be submitted by that deadline unless an extension is requested. </a:t>
            </a:r>
            <a:r>
              <a:rPr lang="en-US" sz="1800" u="sng">
                <a:effectLst/>
                <a:highlight>
                  <a:srgbClr val="00FF00"/>
                </a:highlight>
                <a:ea typeface="Calibri" panose="020F0502020204030204" pitchFamily="34" charset="0"/>
                <a:cs typeface="Times New Roman" panose="02020603050405020304" pitchFamily="18" charset="0"/>
              </a:rPr>
              <a:t>If the parties do not agree to the contents of a proposed order, competing proposed orders must be submitted to the court. </a:t>
            </a:r>
            <a:r>
              <a:rPr lang="en-US" sz="1800" u="sng">
                <a:effectLst/>
                <a:highlight>
                  <a:srgbClr val="00FFFF"/>
                </a:highlight>
                <a:ea typeface="Calibri" panose="020F0502020204030204" pitchFamily="34" charset="0"/>
                <a:cs typeface="Times New Roman" panose="02020603050405020304" pitchFamily="18" charset="0"/>
              </a:rPr>
              <a:t>The parties must notify the court of the basis of any objections at the time the competing orders are submitted.</a:t>
            </a:r>
            <a:endParaRPr lang="en-US" sz="1800">
              <a:effectLst/>
              <a:highlight>
                <a:srgbClr val="00FFFF"/>
              </a:highlight>
              <a:ea typeface="Calibri" panose="020F0502020204030204" pitchFamily="34" charset="0"/>
              <a:cs typeface="Times New Roman" panose="02020603050405020304" pitchFamily="18" charset="0"/>
            </a:endParaRPr>
          </a:p>
          <a:p>
            <a:pPr marL="0" marR="0" indent="0" algn="just">
              <a:lnSpc>
                <a:spcPct val="100000"/>
              </a:lnSpc>
              <a:spcBef>
                <a:spcPts val="0"/>
              </a:spcBef>
              <a:spcAft>
                <a:spcPts val="1400"/>
              </a:spcAft>
              <a:buNone/>
            </a:pPr>
            <a:r>
              <a:rPr lang="en-US" sz="1800" u="sng">
                <a:effectLst/>
                <a:ea typeface="Calibri" panose="020F0502020204030204" pitchFamily="34" charset="0"/>
                <a:cs typeface="Times New Roman" panose="02020603050405020304" pitchFamily="18" charset="0"/>
              </a:rPr>
              <a:t>(g)(7)	</a:t>
            </a:r>
            <a:r>
              <a:rPr lang="en-US" sz="1800" i="1" u="sng">
                <a:effectLst/>
                <a:ea typeface="Calibri" panose="020F0502020204030204" pitchFamily="34" charset="0"/>
                <a:cs typeface="Times New Roman" panose="02020603050405020304" pitchFamily="18" charset="0"/>
              </a:rPr>
              <a:t>Failure to Appear.</a:t>
            </a:r>
            <a:r>
              <a:rPr lang="en-US" sz="1800" u="sng">
                <a:effectLst/>
                <a:ea typeface="Calibri" panose="020F0502020204030204" pitchFamily="34" charset="0"/>
                <a:cs typeface="Times New Roman" panose="02020603050405020304" pitchFamily="18" charset="0"/>
              </a:rPr>
              <a:t> If none of the parties appear at a case management conference, the court may conclude that the case has been resolved and may issue an order to show cause why the case should not be dismissed without prejudice.</a:t>
            </a:r>
            <a:endParaRPr lang="en-US" sz="1800">
              <a:effectLst/>
              <a:ea typeface="Calibri" panose="020F0502020204030204" pitchFamily="34" charset="0"/>
              <a:cs typeface="Times New Roman" panose="02020603050405020304" pitchFamily="18" charset="0"/>
            </a:endParaRPr>
          </a:p>
          <a:p>
            <a:pPr marL="0" indent="0">
              <a:buNone/>
            </a:pPr>
            <a:endParaRPr lang="en-US"/>
          </a:p>
        </p:txBody>
      </p:sp>
      <p:sp>
        <p:nvSpPr>
          <p:cNvPr id="4" name="Content Placeholder 3">
            <a:extLst>
              <a:ext uri="{FF2B5EF4-FFF2-40B4-BE49-F238E27FC236}">
                <a16:creationId xmlns:a16="http://schemas.microsoft.com/office/drawing/2014/main" id="{DF4EDCC6-4273-B2E7-8BFD-F950E9099774}"/>
              </a:ext>
            </a:extLst>
          </p:cNvPr>
          <p:cNvSpPr>
            <a:spLocks noGrp="1"/>
          </p:cNvSpPr>
          <p:nvPr>
            <p:ph sz="half" idx="2"/>
          </p:nvPr>
        </p:nvSpPr>
        <p:spPr>
          <a:xfrm>
            <a:off x="6172200" y="1105786"/>
            <a:ext cx="5736637" cy="5391028"/>
          </a:xfrm>
        </p:spPr>
        <p:txBody>
          <a:bodyPr/>
          <a:lstStyle/>
          <a:p>
            <a:pPr marL="0" marR="0" indent="0" algn="just">
              <a:lnSpc>
                <a:spcPct val="100000"/>
              </a:lnSpc>
              <a:spcBef>
                <a:spcPts val="0"/>
              </a:spcBef>
              <a:spcAft>
                <a:spcPts val="1400"/>
              </a:spcAft>
              <a:buNone/>
            </a:pPr>
            <a:r>
              <a:rPr lang="en-US" sz="1800" dirty="0"/>
              <a:t>(j)</a:t>
            </a:r>
            <a:r>
              <a:rPr lang="en-US" sz="1800" u="sng" dirty="0">
                <a:effectLst/>
                <a:ea typeface="Calibri" panose="020F0502020204030204" pitchFamily="34" charset="0"/>
                <a:cs typeface="Times New Roman" panose="02020603050405020304" pitchFamily="18" charset="0"/>
              </a:rPr>
              <a:t> (6)	</a:t>
            </a:r>
            <a:r>
              <a:rPr lang="en-US" sz="1800" i="1" u="sng" dirty="0">
                <a:effectLst/>
                <a:ea typeface="Calibri" panose="020F0502020204030204" pitchFamily="34" charset="0"/>
                <a:cs typeface="Times New Roman" panose="02020603050405020304" pitchFamily="18" charset="0"/>
              </a:rPr>
              <a:t>Proposed Orders.</a:t>
            </a:r>
            <a:r>
              <a:rPr lang="en-US" sz="1800" u="sng" dirty="0">
                <a:effectLst/>
                <a:ea typeface="Calibri" panose="020F0502020204030204" pitchFamily="34" charset="0"/>
                <a:cs typeface="Times New Roman" panose="02020603050405020304" pitchFamily="18" charset="0"/>
              </a:rPr>
              <a:t> At the conclusion of the case management conference, unless the court is drafting its own order</a:t>
            </a:r>
            <a:r>
              <a:rPr lang="en-US" sz="1800" u="sng" dirty="0">
                <a:effectLst/>
                <a:highlight>
                  <a:srgbClr val="FFFF00"/>
                </a:highlight>
                <a:ea typeface="Calibri" panose="020F0502020204030204" pitchFamily="34" charset="0"/>
                <a:cs typeface="Times New Roman" panose="02020603050405020304" pitchFamily="18" charset="0"/>
              </a:rPr>
              <a:t>, the court must set a deadline for submitting proposed orders arising out of the case management conference. A proposed order must be submitted by that deadline unless an extension is requested. </a:t>
            </a:r>
            <a:r>
              <a:rPr lang="en-US" sz="1800" u="sng" dirty="0">
                <a:effectLst/>
                <a:highlight>
                  <a:srgbClr val="00FF00"/>
                </a:highlight>
                <a:ea typeface="Calibri" panose="020F0502020204030204" pitchFamily="34" charset="0"/>
                <a:cs typeface="Times New Roman" panose="02020603050405020304" pitchFamily="18" charset="0"/>
              </a:rPr>
              <a:t>If the parties do not agree to the contents of a proposed order, competing proposed orders must be submitted to the court. </a:t>
            </a:r>
            <a:r>
              <a:rPr lang="en-US" sz="1800" u="sng" dirty="0">
                <a:effectLst/>
                <a:highlight>
                  <a:srgbClr val="00FFFF"/>
                </a:highlight>
                <a:ea typeface="Calibri" panose="020F0502020204030204" pitchFamily="34" charset="0"/>
                <a:cs typeface="Times New Roman" panose="02020603050405020304" pitchFamily="18" charset="0"/>
              </a:rPr>
              <a:t>The parties must notify the court of the basis of any objections at the time the competing orders are submitted.</a:t>
            </a:r>
            <a:endParaRPr lang="en-US" sz="1800" dirty="0">
              <a:effectLst/>
              <a:highlight>
                <a:srgbClr val="00FFFF"/>
              </a:highlight>
              <a:ea typeface="Calibri" panose="020F0502020204030204" pitchFamily="34" charset="0"/>
              <a:cs typeface="Times New Roman" panose="02020603050405020304" pitchFamily="18" charset="0"/>
            </a:endParaRPr>
          </a:p>
          <a:p>
            <a:pPr marL="0" marR="0" indent="0" algn="just">
              <a:lnSpc>
                <a:spcPct val="100000"/>
              </a:lnSpc>
              <a:spcBef>
                <a:spcPts val="0"/>
              </a:spcBef>
              <a:spcAft>
                <a:spcPts val="1400"/>
              </a:spcAft>
              <a:buNone/>
            </a:pPr>
            <a:r>
              <a:rPr lang="en-US" sz="1800" u="sng" dirty="0">
                <a:effectLst/>
                <a:ea typeface="Calibri" panose="020F0502020204030204" pitchFamily="34" charset="0"/>
                <a:cs typeface="Times New Roman" panose="02020603050405020304" pitchFamily="18" charset="0"/>
              </a:rPr>
              <a:t>(j)(7)	</a:t>
            </a:r>
            <a:r>
              <a:rPr lang="en-US" sz="1800" i="1" u="sng" dirty="0">
                <a:effectLst/>
                <a:ea typeface="Calibri" panose="020F0502020204030204" pitchFamily="34" charset="0"/>
                <a:cs typeface="Times New Roman" panose="02020603050405020304" pitchFamily="18" charset="0"/>
              </a:rPr>
              <a:t>Failure to Appear.</a:t>
            </a:r>
            <a:r>
              <a:rPr lang="en-US" sz="1800" u="sng" dirty="0">
                <a:effectLst/>
                <a:ea typeface="Calibri" panose="020F0502020204030204" pitchFamily="34" charset="0"/>
                <a:cs typeface="Times New Roman" panose="02020603050405020304" pitchFamily="18" charset="0"/>
              </a:rPr>
              <a:t> If none of the parties appear at a case management conference, the court may conclude that the case has been resolved and may issue an order to show cause why the case should not be dismissed without prejudice.</a:t>
            </a:r>
            <a:endParaRPr lang="en-US" sz="1800" dirty="0">
              <a:effectLst/>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789768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1A767-9595-CEA9-0B67-D4DFBCD50F45}"/>
              </a:ext>
            </a:extLst>
          </p:cNvPr>
          <p:cNvSpPr>
            <a:spLocks noGrp="1"/>
          </p:cNvSpPr>
          <p:nvPr>
            <p:ph type="title"/>
          </p:nvPr>
        </p:nvSpPr>
        <p:spPr>
          <a:xfrm>
            <a:off x="838200" y="303542"/>
            <a:ext cx="10515600" cy="350874"/>
          </a:xfrm>
        </p:spPr>
        <p:txBody>
          <a:bodyPr>
            <a:normAutofit fontScale="90000"/>
          </a:bodyPr>
          <a:lstStyle/>
          <a:p>
            <a:pPr algn="ctr"/>
            <a:r>
              <a:rPr lang="en-US" sz="2400" b="1">
                <a:latin typeface="+mn-lt"/>
              </a:rPr>
              <a:t>Substantive conferences just before trial (largely similar; differences are highlighted):</a:t>
            </a:r>
          </a:p>
        </p:txBody>
      </p:sp>
      <p:sp>
        <p:nvSpPr>
          <p:cNvPr id="3" name="Content Placeholder 2">
            <a:extLst>
              <a:ext uri="{FF2B5EF4-FFF2-40B4-BE49-F238E27FC236}">
                <a16:creationId xmlns:a16="http://schemas.microsoft.com/office/drawing/2014/main" id="{64130D6D-512E-FCA8-9F3E-181A4C571F32}"/>
              </a:ext>
            </a:extLst>
          </p:cNvPr>
          <p:cNvSpPr>
            <a:spLocks noGrp="1"/>
          </p:cNvSpPr>
          <p:nvPr>
            <p:ph sz="half" idx="1"/>
          </p:nvPr>
        </p:nvSpPr>
        <p:spPr>
          <a:xfrm>
            <a:off x="315433" y="778006"/>
            <a:ext cx="5704367" cy="5943599"/>
          </a:xfrm>
        </p:spPr>
        <p:txBody>
          <a:bodyPr>
            <a:normAutofit fontScale="77500" lnSpcReduction="20000"/>
          </a:bodyPr>
          <a:lstStyle/>
          <a:p>
            <a:pPr marL="0" marR="0" indent="0" algn="just">
              <a:lnSpc>
                <a:spcPct val="120000"/>
              </a:lnSpc>
              <a:spcBef>
                <a:spcPts val="0"/>
              </a:spcBef>
              <a:spcAft>
                <a:spcPts val="1400"/>
              </a:spcAft>
              <a:buNone/>
            </a:pPr>
            <a:r>
              <a:rPr lang="en-US" sz="1800" b="1" u="sng" dirty="0">
                <a:effectLst/>
                <a:ea typeface="Calibri" panose="020F0502020204030204" pitchFamily="34" charset="0"/>
                <a:cs typeface="Times New Roman" panose="02020603050405020304" pitchFamily="18" charset="0"/>
              </a:rPr>
              <a:t>(f)	</a:t>
            </a:r>
            <a:r>
              <a:rPr lang="en-US" sz="1800" b="1" u="sng" dirty="0">
                <a:effectLst/>
                <a:highlight>
                  <a:srgbClr val="FFFF00"/>
                </a:highlight>
                <a:ea typeface="Calibri" panose="020F0502020204030204" pitchFamily="34" charset="0"/>
                <a:cs typeface="Times New Roman" panose="02020603050405020304" pitchFamily="18" charset="0"/>
              </a:rPr>
              <a:t>Pre</a:t>
            </a:r>
            <a:r>
              <a:rPr lang="en-US" sz="1800" b="1" u="sng" dirty="0">
                <a:effectLst/>
                <a:ea typeface="Calibri" panose="020F0502020204030204" pitchFamily="34" charset="0"/>
                <a:cs typeface="Times New Roman" panose="02020603050405020304" pitchFamily="18" charset="0"/>
              </a:rPr>
              <a:t>trial Conference.</a:t>
            </a:r>
            <a:r>
              <a:rPr lang="en-US" sz="1800" u="sng" dirty="0">
                <a:effectLst/>
                <a:ea typeface="Calibri" panose="020F0502020204030204" pitchFamily="34" charset="0"/>
                <a:cs typeface="Times New Roman" panose="02020603050405020304" pitchFamily="18" charset="0"/>
              </a:rPr>
              <a:t> After the action has been set for an actual trial date </a:t>
            </a:r>
            <a:r>
              <a:rPr lang="en-US" sz="1800" u="sng" dirty="0">
                <a:solidFill>
                  <a:srgbClr val="FF33CC"/>
                </a:solidFill>
                <a:effectLst/>
                <a:ea typeface="Calibri" panose="020F0502020204030204" pitchFamily="34" charset="0"/>
                <a:cs typeface="Times New Roman" panose="02020603050405020304" pitchFamily="18" charset="0"/>
              </a:rPr>
              <a:t>and the deadlines in the case management order have expired</a:t>
            </a:r>
            <a:r>
              <a:rPr lang="en-US" sz="1800" u="sng" dirty="0">
                <a:effectLst/>
                <a:ea typeface="Calibri" panose="020F0502020204030204" pitchFamily="34" charset="0"/>
                <a:cs typeface="Times New Roman" panose="02020603050405020304" pitchFamily="18" charset="0"/>
              </a:rPr>
              <a:t>, the </a:t>
            </a:r>
            <a:r>
              <a:rPr lang="en-US" sz="1800" u="sng" dirty="0">
                <a:solidFill>
                  <a:srgbClr val="FF33CC"/>
                </a:solidFill>
                <a:effectLst/>
                <a:ea typeface="Calibri" panose="020F0502020204030204" pitchFamily="34" charset="0"/>
                <a:cs typeface="Times New Roman" panose="02020603050405020304" pitchFamily="18" charset="0"/>
              </a:rPr>
              <a:t>court itself </a:t>
            </a:r>
            <a:r>
              <a:rPr lang="en-US" sz="1800" b="1" u="sng" dirty="0">
                <a:solidFill>
                  <a:srgbClr val="FF33CC"/>
                </a:solidFill>
                <a:effectLst/>
                <a:ea typeface="Calibri" panose="020F0502020204030204" pitchFamily="34" charset="0"/>
                <a:cs typeface="Times New Roman" panose="02020603050405020304" pitchFamily="18" charset="0"/>
              </a:rPr>
              <a:t>may</a:t>
            </a:r>
            <a:r>
              <a:rPr lang="en-US" sz="1800" u="sng" dirty="0">
                <a:effectLst/>
                <a:ea typeface="Calibri" panose="020F0502020204030204" pitchFamily="34" charset="0"/>
                <a:cs typeface="Times New Roman" panose="02020603050405020304" pitchFamily="18" charset="0"/>
              </a:rPr>
              <a:t>, </a:t>
            </a:r>
            <a:r>
              <a:rPr lang="en-US" sz="1800" u="sng" dirty="0">
                <a:effectLst/>
                <a:highlight>
                  <a:srgbClr val="00FF00"/>
                </a:highlight>
                <a:ea typeface="Calibri" panose="020F0502020204030204" pitchFamily="34" charset="0"/>
                <a:cs typeface="Times New Roman" panose="02020603050405020304" pitchFamily="18" charset="0"/>
              </a:rPr>
              <a:t>or </a:t>
            </a:r>
            <a:r>
              <a:rPr lang="en-US" sz="1800" b="1" u="sng" dirty="0">
                <a:effectLst/>
                <a:highlight>
                  <a:srgbClr val="00FF00"/>
                </a:highlight>
                <a:ea typeface="Calibri" panose="020F0502020204030204" pitchFamily="34" charset="0"/>
                <a:cs typeface="Times New Roman" panose="02020603050405020304" pitchFamily="18" charset="0"/>
              </a:rPr>
              <a:t>must</a:t>
            </a:r>
            <a:r>
              <a:rPr lang="en-US" sz="1800" u="sng" dirty="0">
                <a:effectLst/>
                <a:highlight>
                  <a:srgbClr val="00FF00"/>
                </a:highlight>
                <a:ea typeface="Calibri" panose="020F0502020204030204" pitchFamily="34" charset="0"/>
                <a:cs typeface="Times New Roman" panose="02020603050405020304" pitchFamily="18" charset="0"/>
              </a:rPr>
              <a:t> on the timely motion of any party</a:t>
            </a:r>
            <a:r>
              <a:rPr lang="en-US" sz="1800" u="sng" dirty="0">
                <a:effectLst/>
                <a:ea typeface="Calibri" panose="020F0502020204030204" pitchFamily="34" charset="0"/>
                <a:cs typeface="Times New Roman" panose="02020603050405020304" pitchFamily="18" charset="0"/>
              </a:rPr>
              <a:t>, require the parties to appear for a conference to consider and determine:</a:t>
            </a:r>
            <a:endParaRPr lang="en-US" sz="1800" dirty="0">
              <a:effectLs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1800" u="sng" dirty="0">
                <a:effectLst/>
                <a:highlight>
                  <a:srgbClr val="FFFF00"/>
                </a:highlight>
                <a:ea typeface="Calibri" panose="020F0502020204030204" pitchFamily="34" charset="0"/>
                <a:cs typeface="Times New Roman" panose="02020603050405020304" pitchFamily="18" charset="0"/>
              </a:rPr>
              <a:t>(1)	a statement of the issues to be tried;</a:t>
            </a:r>
            <a:endParaRPr lang="en-US" sz="1800" dirty="0">
              <a:effectLst/>
              <a:highlight>
                <a:srgbClr val="FFFF00"/>
              </a:highligh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1800" u="sng" dirty="0">
                <a:effectLst/>
                <a:highlight>
                  <a:srgbClr val="FFFF00"/>
                </a:highlight>
                <a:ea typeface="Calibri" panose="020F0502020204030204" pitchFamily="34" charset="0"/>
                <a:cs typeface="Times New Roman" panose="02020603050405020304" pitchFamily="18" charset="0"/>
              </a:rPr>
              <a:t>(2)	the possibility of obtaining evidentiary and other stipulations that will avoid unnecessary proof;</a:t>
            </a:r>
            <a:endParaRPr lang="en-US" sz="1800" dirty="0">
              <a:effectLst/>
              <a:highlight>
                <a:srgbClr val="FFFF00"/>
              </a:highligh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1800" u="sng" dirty="0">
                <a:effectLst/>
                <a:ea typeface="Calibri" panose="020F0502020204030204" pitchFamily="34" charset="0"/>
                <a:cs typeface="Times New Roman" panose="02020603050405020304" pitchFamily="18" charset="0"/>
              </a:rPr>
              <a:t>(3)	the witnesses who are expected to testify, evidence expected to be proffered, and any associated logistical or scheduling issues</a:t>
            </a:r>
            <a:r>
              <a:rPr lang="en-US" sz="1800" dirty="0">
                <a:effectLst/>
                <a:ea typeface="Calibri" panose="020F0502020204030204" pitchFamily="34" charset="0"/>
                <a:cs typeface="Times New Roman" panose="02020603050405020304" pitchFamily="18" charset="0"/>
              </a:rPr>
              <a:t>;</a:t>
            </a:r>
          </a:p>
          <a:p>
            <a:pPr marL="0" marR="0" indent="0" algn="just">
              <a:lnSpc>
                <a:spcPct val="120000"/>
              </a:lnSpc>
              <a:spcBef>
                <a:spcPts val="0"/>
              </a:spcBef>
              <a:spcAft>
                <a:spcPts val="1400"/>
              </a:spcAft>
              <a:buNone/>
            </a:pPr>
            <a:r>
              <a:rPr lang="en-US" sz="1800" u="sng" dirty="0">
                <a:effectLst/>
                <a:ea typeface="Calibri" panose="020F0502020204030204" pitchFamily="34" charset="0"/>
                <a:cs typeface="Times New Roman" panose="02020603050405020304" pitchFamily="18" charset="0"/>
              </a:rPr>
              <a:t>(4)	the use of technology and other means to facilitate the presentation of evidence and demonstrative aids at trial</a:t>
            </a:r>
            <a:r>
              <a:rPr lang="en-US" sz="1800" dirty="0">
                <a:effectLst/>
                <a:ea typeface="Calibri" panose="020F0502020204030204" pitchFamily="34" charset="0"/>
                <a:cs typeface="Times New Roman" panose="02020603050405020304" pitchFamily="18" charset="0"/>
              </a:rPr>
              <a:t>;</a:t>
            </a:r>
          </a:p>
          <a:p>
            <a:pPr marL="0" marR="0" indent="0" algn="just">
              <a:lnSpc>
                <a:spcPct val="120000"/>
              </a:lnSpc>
              <a:spcBef>
                <a:spcPts val="0"/>
              </a:spcBef>
              <a:spcAft>
                <a:spcPts val="1400"/>
              </a:spcAft>
              <a:buNone/>
            </a:pPr>
            <a:r>
              <a:rPr lang="en-US" sz="1800" u="sng" dirty="0">
                <a:effectLst/>
                <a:ea typeface="Calibri" panose="020F0502020204030204" pitchFamily="34" charset="0"/>
                <a:cs typeface="Times New Roman" panose="02020603050405020304" pitchFamily="18" charset="0"/>
              </a:rPr>
              <a:t>(5)	the order of proof at trial, time to complete the trial, and reasonable time estimates for </a:t>
            </a:r>
            <a:r>
              <a:rPr lang="en-US" sz="1800" u="sng" dirty="0" err="1">
                <a:effectLst/>
                <a:ea typeface="Calibri" panose="020F0502020204030204" pitchFamily="34" charset="0"/>
                <a:cs typeface="Times New Roman" panose="02020603050405020304" pitchFamily="18" charset="0"/>
              </a:rPr>
              <a:t>voir</a:t>
            </a:r>
            <a:r>
              <a:rPr lang="en-US" sz="1800" u="sng" dirty="0">
                <a:effectLst/>
                <a:ea typeface="Calibri" panose="020F0502020204030204" pitchFamily="34" charset="0"/>
                <a:cs typeface="Times New Roman" panose="02020603050405020304" pitchFamily="18" charset="0"/>
              </a:rPr>
              <a:t> dire, opening statements, closing arguments, and any other part of the trial;</a:t>
            </a:r>
            <a:endParaRPr lang="en-US" sz="1800" dirty="0">
              <a:effectLs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1800" u="sng" dirty="0">
                <a:effectLst/>
                <a:ea typeface="Calibri" panose="020F0502020204030204" pitchFamily="34" charset="0"/>
                <a:cs typeface="Times New Roman" panose="02020603050405020304" pitchFamily="18" charset="0"/>
              </a:rPr>
              <a:t>(6)	the numbers of prospective jurors required for a venire, alternate jurors, and peremptory challenges for each party;</a:t>
            </a:r>
            <a:endParaRPr lang="en-US" sz="1800" dirty="0">
              <a:effectLs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1800" u="sng" dirty="0">
                <a:effectLst/>
                <a:ea typeface="Calibri" panose="020F0502020204030204" pitchFamily="34" charset="0"/>
                <a:cs typeface="Times New Roman" panose="02020603050405020304" pitchFamily="18" charset="0"/>
              </a:rPr>
              <a:t>(7)	finalize jury instructions and verdict forms; and</a:t>
            </a:r>
            <a:endParaRPr lang="en-US" sz="1800" dirty="0">
              <a:effectLs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1800" u="sng" dirty="0">
                <a:effectLst/>
                <a:ea typeface="Calibri" panose="020F0502020204030204" pitchFamily="34" charset="0"/>
                <a:cs typeface="Times New Roman" panose="02020603050405020304" pitchFamily="18" charset="0"/>
              </a:rPr>
              <a:t>(8)	any matters permitted under subdivision (e)(3).</a:t>
            </a:r>
            <a:endParaRPr lang="en-US" sz="1800" dirty="0">
              <a:effectLst/>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064C7DF1-2856-13A3-2A2D-D36789605B2C}"/>
              </a:ext>
            </a:extLst>
          </p:cNvPr>
          <p:cNvSpPr>
            <a:spLocks noGrp="1"/>
          </p:cNvSpPr>
          <p:nvPr>
            <p:ph sz="half" idx="2"/>
          </p:nvPr>
        </p:nvSpPr>
        <p:spPr>
          <a:xfrm>
            <a:off x="6172200" y="778006"/>
            <a:ext cx="5704367" cy="5943600"/>
          </a:xfrm>
        </p:spPr>
        <p:txBody>
          <a:bodyPr>
            <a:normAutofit fontScale="77500" lnSpcReduction="20000"/>
          </a:bodyPr>
          <a:lstStyle/>
          <a:p>
            <a:pPr marL="0" marR="0" indent="0" algn="just">
              <a:lnSpc>
                <a:spcPct val="120000"/>
              </a:lnSpc>
              <a:spcBef>
                <a:spcPts val="0"/>
              </a:spcBef>
              <a:spcAft>
                <a:spcPts val="1400"/>
              </a:spcAft>
              <a:buNone/>
            </a:pPr>
            <a:r>
              <a:rPr lang="en-US" sz="1800" b="1" u="sng" dirty="0">
                <a:effectLst/>
                <a:ea typeface="Calibri" panose="020F0502020204030204" pitchFamily="34" charset="0"/>
                <a:cs typeface="Times New Roman" panose="02020603050405020304" pitchFamily="18" charset="0"/>
              </a:rPr>
              <a:t>(k)	Trial Conference.</a:t>
            </a:r>
            <a:r>
              <a:rPr lang="en-US" sz="1800" u="sng" dirty="0">
                <a:effectLst/>
                <a:ea typeface="Calibri" panose="020F0502020204030204" pitchFamily="34" charset="0"/>
                <a:cs typeface="Times New Roman" panose="02020603050405020304" pitchFamily="18" charset="0"/>
              </a:rPr>
              <a:t> After the action has been set for an actual trial period, </a:t>
            </a:r>
            <a:r>
              <a:rPr lang="en-US" sz="1800" u="sng" dirty="0">
                <a:solidFill>
                  <a:srgbClr val="FF33CC"/>
                </a:solidFill>
                <a:effectLst/>
                <a:ea typeface="Calibri" panose="020F0502020204030204" pitchFamily="34" charset="0"/>
                <a:cs typeface="Times New Roman" panose="02020603050405020304" pitchFamily="18" charset="0"/>
              </a:rPr>
              <a:t>the court may special set a trial conference on its own motion or a party may request a special set trial conference</a:t>
            </a:r>
            <a:r>
              <a:rPr lang="en-US" sz="1800" u="sng" dirty="0">
                <a:effectLst/>
                <a:ea typeface="Calibri" panose="020F0502020204030204" pitchFamily="34" charset="0"/>
                <a:cs typeface="Times New Roman" panose="02020603050405020304" pitchFamily="18" charset="0"/>
              </a:rPr>
              <a:t>. </a:t>
            </a:r>
            <a:r>
              <a:rPr lang="en-US" sz="1800" u="sng" dirty="0">
                <a:effectLst/>
                <a:highlight>
                  <a:srgbClr val="00FFFF"/>
                </a:highlight>
                <a:ea typeface="Calibri" panose="020F0502020204030204" pitchFamily="34" charset="0"/>
                <a:cs typeface="Times New Roman" panose="02020603050405020304" pitchFamily="18" charset="0"/>
              </a:rPr>
              <a:t>The special set trial conference can take place no more than 60 days before the first day of the actual trial period. </a:t>
            </a:r>
            <a:r>
              <a:rPr lang="en-US" sz="1800" u="sng" dirty="0">
                <a:effectLst/>
                <a:ea typeface="Calibri" panose="020F0502020204030204" pitchFamily="34" charset="0"/>
                <a:cs typeface="Times New Roman" panose="02020603050405020304" pitchFamily="18" charset="0"/>
              </a:rPr>
              <a:t>Issues that may be discussed at the special set trial conference include, but are not limited to:</a:t>
            </a:r>
            <a:endParaRPr lang="en-US" sz="1800" dirty="0">
              <a:effectLs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1800" u="sng" dirty="0">
                <a:effectLst/>
                <a:ea typeface="Calibri" panose="020F0502020204030204" pitchFamily="34" charset="0"/>
                <a:cs typeface="Times New Roman" panose="02020603050405020304" pitchFamily="18" charset="0"/>
              </a:rPr>
              <a:t>(1)	the order of witnesses who are expected to testify, evidence expected to be proffered, pre-marking of exhibits, and any associated logistical or scheduling issues;</a:t>
            </a:r>
            <a:endParaRPr lang="en-US" sz="1800" dirty="0">
              <a:effectLs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1800" u="sng" dirty="0">
                <a:effectLst/>
                <a:ea typeface="Calibri" panose="020F0502020204030204" pitchFamily="34" charset="0"/>
                <a:cs typeface="Times New Roman" panose="02020603050405020304" pitchFamily="18" charset="0"/>
              </a:rPr>
              <a:t>(2)	the use of technology and other means to facilitate the presentation of evidence and demonstrative aids at trial;</a:t>
            </a:r>
            <a:endParaRPr lang="en-US" sz="1800" dirty="0">
              <a:effectLs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1800" u="sng" dirty="0">
                <a:effectLst/>
                <a:ea typeface="Calibri" panose="020F0502020204030204" pitchFamily="34" charset="0"/>
                <a:cs typeface="Times New Roman" panose="02020603050405020304" pitchFamily="18" charset="0"/>
              </a:rPr>
              <a:t>(3)	the order of proof at trial, time to complete the trial, and reasonable time estimates for </a:t>
            </a:r>
            <a:r>
              <a:rPr lang="en-US" sz="1800" u="sng" dirty="0" err="1">
                <a:effectLst/>
                <a:ea typeface="Calibri" panose="020F0502020204030204" pitchFamily="34" charset="0"/>
                <a:cs typeface="Times New Roman" panose="02020603050405020304" pitchFamily="18" charset="0"/>
              </a:rPr>
              <a:t>voir</a:t>
            </a:r>
            <a:r>
              <a:rPr lang="en-US" sz="1800" u="sng" dirty="0">
                <a:effectLst/>
                <a:ea typeface="Calibri" panose="020F0502020204030204" pitchFamily="34" charset="0"/>
                <a:cs typeface="Times New Roman" panose="02020603050405020304" pitchFamily="18" charset="0"/>
              </a:rPr>
              <a:t> dire, opening statements, closing arguments, and any other part of the trial;</a:t>
            </a:r>
            <a:endParaRPr lang="en-US" sz="1800" dirty="0">
              <a:effectLs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1800" u="sng" dirty="0">
                <a:effectLst/>
                <a:ea typeface="Calibri" panose="020F0502020204030204" pitchFamily="34" charset="0"/>
                <a:cs typeface="Times New Roman" panose="02020603050405020304" pitchFamily="18" charset="0"/>
              </a:rPr>
              <a:t>(4)	the number of prospective jurors required for a venire, alternate jurors, and peremptory challenges for each party;</a:t>
            </a:r>
            <a:endParaRPr lang="en-US" sz="1800" dirty="0">
              <a:effectLs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1800" u="sng" dirty="0">
                <a:effectLst/>
                <a:ea typeface="Calibri" panose="020F0502020204030204" pitchFamily="34" charset="0"/>
                <a:cs typeface="Times New Roman" panose="02020603050405020304" pitchFamily="18" charset="0"/>
              </a:rPr>
              <a:t>(5)	finalization of jury instructions and verdict forms; </a:t>
            </a:r>
            <a:endParaRPr lang="en-US" sz="1800" dirty="0">
              <a:effectLs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1800" u="sng" dirty="0">
                <a:effectLst/>
                <a:highlight>
                  <a:srgbClr val="FFFF00"/>
                </a:highlight>
                <a:ea typeface="Calibri" panose="020F0502020204030204" pitchFamily="34" charset="0"/>
                <a:cs typeface="Times New Roman" panose="02020603050405020304" pitchFamily="18" charset="0"/>
              </a:rPr>
              <a:t>(6)	deposition designations and any disputes regarding the designations; and</a:t>
            </a:r>
            <a:endParaRPr lang="en-US" sz="1800" dirty="0">
              <a:effectLst/>
              <a:highlight>
                <a:srgbClr val="FFFF00"/>
              </a:highlight>
              <a:ea typeface="Calibri" panose="020F0502020204030204" pitchFamily="34" charset="0"/>
              <a:cs typeface="Times New Roman" panose="02020603050405020304" pitchFamily="18" charset="0"/>
            </a:endParaRPr>
          </a:p>
          <a:p>
            <a:pPr marL="0" marR="0" indent="0" algn="just">
              <a:lnSpc>
                <a:spcPct val="120000"/>
              </a:lnSpc>
              <a:spcBef>
                <a:spcPts val="0"/>
              </a:spcBef>
              <a:spcAft>
                <a:spcPts val="1400"/>
              </a:spcAft>
              <a:buNone/>
            </a:pPr>
            <a:r>
              <a:rPr lang="en-US" sz="1800" u="sng" dirty="0">
                <a:effectLst/>
                <a:ea typeface="Calibri" panose="020F0502020204030204" pitchFamily="34" charset="0"/>
                <a:cs typeface="Times New Roman" panose="02020603050405020304" pitchFamily="18" charset="0"/>
              </a:rPr>
              <a:t>(7)	any other matters the court considers appropriate.</a:t>
            </a:r>
            <a:endParaRPr lang="en-US" sz="1800" dirty="0">
              <a:effectLst/>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067742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7149E5-5176-A734-2A10-F223D3D32EC6}"/>
              </a:ext>
            </a:extLst>
          </p:cNvPr>
          <p:cNvSpPr txBox="1"/>
          <p:nvPr/>
        </p:nvSpPr>
        <p:spPr>
          <a:xfrm>
            <a:off x="516193" y="1228397"/>
            <a:ext cx="11159613" cy="4401205"/>
          </a:xfrm>
          <a:prstGeom prst="rect">
            <a:avLst/>
          </a:prstGeom>
          <a:noFill/>
        </p:spPr>
        <p:txBody>
          <a:bodyPr wrap="square" lIns="91440" tIns="45720" rIns="91440" bIns="45720" rtlCol="0" anchor="t">
            <a:spAutoFit/>
          </a:bodyPr>
          <a:lstStyle/>
          <a:p>
            <a:pPr algn="just"/>
            <a:r>
              <a:rPr lang="en-US" sz="2800" b="1">
                <a:solidFill>
                  <a:srgbClr val="C00000"/>
                </a:solidFill>
              </a:rPr>
              <a:t>NEW PROVISION!! </a:t>
            </a:r>
            <a:r>
              <a:rPr lang="en-US" sz="2800"/>
              <a:t>Appears only in Track B.</a:t>
            </a:r>
          </a:p>
          <a:p>
            <a:pPr algn="just"/>
            <a:endParaRPr lang="en-US" sz="2800"/>
          </a:p>
          <a:p>
            <a:pPr algn="just"/>
            <a:r>
              <a:rPr lang="en-US" sz="2800"/>
              <a:t>This provision was created at the suggestion of a judge who noticed that her cases tend to settle when she orders the parties to get down to brass tacks about how they are going to try the case.</a:t>
            </a:r>
            <a:endParaRPr lang="en-US" sz="2800">
              <a:cs typeface="Calibri"/>
            </a:endParaRPr>
          </a:p>
          <a:p>
            <a:pPr algn="just"/>
            <a:endParaRPr lang="en-US" sz="2800"/>
          </a:p>
          <a:p>
            <a:pPr algn="just"/>
            <a:r>
              <a:rPr lang="en-US" sz="2800"/>
              <a:t>The provision is called “Trial Statement.”</a:t>
            </a:r>
            <a:endParaRPr lang="en-US" sz="2800">
              <a:cs typeface="Calibri"/>
            </a:endParaRPr>
          </a:p>
          <a:p>
            <a:pPr algn="just"/>
            <a:endParaRPr lang="en-US" sz="2800"/>
          </a:p>
          <a:p>
            <a:pPr algn="just"/>
            <a:r>
              <a:rPr lang="en-US" sz="2800"/>
              <a:t>It is what the judges on the subcommittee agreed they require the parties to put in a pretrial statement.</a:t>
            </a:r>
            <a:endParaRPr lang="en-US" sz="2800">
              <a:cs typeface="Calibri"/>
            </a:endParaRPr>
          </a:p>
        </p:txBody>
      </p:sp>
    </p:spTree>
    <p:extLst>
      <p:ext uri="{BB962C8B-B14F-4D97-AF65-F5344CB8AC3E}">
        <p14:creationId xmlns:p14="http://schemas.microsoft.com/office/powerpoint/2010/main" val="3987012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B84ACE4-4AF9-752A-D8DC-E1CE884E76AB}"/>
              </a:ext>
            </a:extLst>
          </p:cNvPr>
          <p:cNvPicPr>
            <a:picLocks noChangeAspect="1"/>
          </p:cNvPicPr>
          <p:nvPr/>
        </p:nvPicPr>
        <p:blipFill>
          <a:blip r:embed="rId2">
            <a:extLst>
              <a:ext uri="{28A0092B-C50C-407E-A947-70E740481C1C}">
                <a14:useLocalDpi xmlns:a14="http://schemas.microsoft.com/office/drawing/2010/main" val="0"/>
              </a:ext>
            </a:extLst>
          </a:blip>
          <a:srcRect l="6343" r="6343"/>
          <a:stretch/>
        </p:blipFill>
        <p:spPr>
          <a:xfrm>
            <a:off x="-3067" y="-10"/>
            <a:ext cx="12192017" cy="685800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29F2083-4D94-26FC-4EB0-212B34767621}"/>
              </a:ext>
            </a:extLst>
          </p:cNvPr>
          <p:cNvSpPr txBox="1"/>
          <p:nvPr/>
        </p:nvSpPr>
        <p:spPr>
          <a:xfrm>
            <a:off x="729887" y="314917"/>
            <a:ext cx="10726125"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b="1">
                <a:solidFill>
                  <a:srgbClr val="FFFF00"/>
                </a:solidFill>
                <a:latin typeface="Walbaum Display Heavy" panose="020F0502020204030204" pitchFamily="18" charset="0"/>
                <a:ea typeface="+mj-ea"/>
                <a:cs typeface="+mj-cs"/>
              </a:rPr>
              <a:t>THE COURT LISTENED!!</a:t>
            </a:r>
          </a:p>
        </p:txBody>
      </p:sp>
    </p:spTree>
    <p:extLst>
      <p:ext uri="{BB962C8B-B14F-4D97-AF65-F5344CB8AC3E}">
        <p14:creationId xmlns:p14="http://schemas.microsoft.com/office/powerpoint/2010/main" val="3505049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1DDEEA-8615-4569-44A9-A3BD331222E6}"/>
              </a:ext>
            </a:extLst>
          </p:cNvPr>
          <p:cNvSpPr txBox="1"/>
          <p:nvPr/>
        </p:nvSpPr>
        <p:spPr>
          <a:xfrm>
            <a:off x="314632" y="117987"/>
            <a:ext cx="11562735" cy="6689011"/>
          </a:xfrm>
          <a:prstGeom prst="rect">
            <a:avLst/>
          </a:prstGeom>
          <a:noFill/>
        </p:spPr>
        <p:txBody>
          <a:bodyPr wrap="square">
            <a:spAutoFit/>
          </a:bodyPr>
          <a:lstStyle/>
          <a:p>
            <a:pPr marL="0" marR="0" algn="just">
              <a:spcBef>
                <a:spcPts val="0"/>
              </a:spcBef>
              <a:spcAft>
                <a:spcPts val="1400"/>
              </a:spcAft>
            </a:pPr>
            <a:r>
              <a:rPr lang="en-US" sz="1600" b="1" u="sng">
                <a:effectLst/>
                <a:ea typeface="Calibri" panose="020F0502020204030204" pitchFamily="34" charset="0"/>
                <a:cs typeface="Times New Roman" panose="02020603050405020304" pitchFamily="18" charset="0"/>
              </a:rPr>
              <a:t>(l) Trial Statement.</a:t>
            </a:r>
            <a:r>
              <a:rPr lang="en-US" sz="1600" u="sng">
                <a:effectLst/>
                <a:ea typeface="Calibri" panose="020F0502020204030204" pitchFamily="34" charset="0"/>
                <a:cs typeface="Times New Roman" panose="02020603050405020304" pitchFamily="18" charset="0"/>
              </a:rPr>
              <a:t>  </a:t>
            </a:r>
            <a:r>
              <a:rPr lang="en-US" sz="1600" u="sng">
                <a:effectLst/>
                <a:highlight>
                  <a:srgbClr val="FFFF00"/>
                </a:highlight>
                <a:ea typeface="Calibri" panose="020F0502020204030204" pitchFamily="34" charset="0"/>
                <a:cs typeface="Times New Roman" panose="02020603050405020304" pitchFamily="18" charset="0"/>
              </a:rPr>
              <a:t>According to the deadline set by the court</a:t>
            </a:r>
            <a:r>
              <a:rPr lang="en-US" sz="1600" u="sng">
                <a:effectLst/>
                <a:ea typeface="Calibri" panose="020F0502020204030204" pitchFamily="34" charset="0"/>
                <a:cs typeface="Times New Roman" panose="02020603050405020304" pitchFamily="18" charset="0"/>
              </a:rPr>
              <a:t>, the parties must file a joint trial statement. The joint trial statement must include the following information:</a:t>
            </a:r>
            <a:endParaRPr lang="en-US" sz="1600">
              <a:effectLst/>
              <a:ea typeface="Calibri" panose="020F0502020204030204" pitchFamily="34" charset="0"/>
              <a:cs typeface="Times New Roman" panose="02020603050405020304" pitchFamily="18" charset="0"/>
            </a:endParaRPr>
          </a:p>
          <a:p>
            <a:pPr marL="0" marR="0" indent="914400" algn="just">
              <a:spcBef>
                <a:spcPts val="0"/>
              </a:spcBef>
              <a:spcAft>
                <a:spcPts val="1400"/>
              </a:spcAft>
            </a:pPr>
            <a:r>
              <a:rPr lang="en-US" sz="1600" u="sng">
                <a:effectLst/>
                <a:ea typeface="Calibri" panose="020F0502020204030204" pitchFamily="34" charset="0"/>
                <a:cs typeface="Times New Roman" panose="02020603050405020304" pitchFamily="18" charset="0"/>
              </a:rPr>
              <a:t>(1)	</a:t>
            </a:r>
            <a:r>
              <a:rPr lang="en-US" sz="1600" i="1" u="sng">
                <a:effectLst/>
                <a:ea typeface="Calibri" panose="020F0502020204030204" pitchFamily="34" charset="0"/>
                <a:cs typeface="Times New Roman" panose="02020603050405020304" pitchFamily="18" charset="0"/>
              </a:rPr>
              <a:t>Statement of Facts.</a:t>
            </a:r>
            <a:r>
              <a:rPr lang="en-US" sz="1600" u="sng">
                <a:effectLst/>
                <a:ea typeface="Calibri" panose="020F0502020204030204" pitchFamily="34" charset="0"/>
                <a:cs typeface="Times New Roman" panose="02020603050405020304" pitchFamily="18" charset="0"/>
              </a:rPr>
              <a:t> A concise, impartial statement of the facts of the case.</a:t>
            </a:r>
            <a:endParaRPr lang="en-US" sz="1600">
              <a:effectLst/>
              <a:ea typeface="Calibri" panose="020F0502020204030204" pitchFamily="34" charset="0"/>
              <a:cs typeface="Times New Roman" panose="02020603050405020304" pitchFamily="18" charset="0"/>
            </a:endParaRPr>
          </a:p>
          <a:p>
            <a:pPr marL="0" marR="0" indent="914400" algn="just">
              <a:spcBef>
                <a:spcPts val="0"/>
              </a:spcBef>
              <a:spcAft>
                <a:spcPts val="1400"/>
              </a:spcAft>
            </a:pPr>
            <a:r>
              <a:rPr lang="en-US" sz="1600" u="sng">
                <a:effectLst/>
                <a:ea typeface="Calibri" panose="020F0502020204030204" pitchFamily="34" charset="0"/>
                <a:cs typeface="Times New Roman" panose="02020603050405020304" pitchFamily="18" charset="0"/>
              </a:rPr>
              <a:t>(2)	</a:t>
            </a:r>
            <a:r>
              <a:rPr lang="en-US" sz="1600" i="1" u="sng">
                <a:effectLst/>
                <a:ea typeface="Calibri" panose="020F0502020204030204" pitchFamily="34" charset="0"/>
                <a:cs typeface="Times New Roman" panose="02020603050405020304" pitchFamily="18" charset="0"/>
              </a:rPr>
              <a:t>Stipulated Facts.</a:t>
            </a:r>
            <a:r>
              <a:rPr lang="en-US" sz="1600" u="sng">
                <a:effectLst/>
                <a:ea typeface="Calibri" panose="020F0502020204030204" pitchFamily="34" charset="0"/>
                <a:cs typeface="Times New Roman" panose="02020603050405020304" pitchFamily="18" charset="0"/>
              </a:rPr>
              <a:t> A list of any stipulated facts requiring no proof at trial. </a:t>
            </a:r>
            <a:r>
              <a:rPr lang="en-US" sz="1600" u="sng">
                <a:effectLst/>
                <a:highlight>
                  <a:srgbClr val="FFFF00"/>
                </a:highlight>
                <a:ea typeface="Calibri" panose="020F0502020204030204" pitchFamily="34" charset="0"/>
                <a:cs typeface="Times New Roman" panose="02020603050405020304" pitchFamily="18" charset="0"/>
              </a:rPr>
              <a:t>No stipulation may be listed in this subdivision unless all parties agree.</a:t>
            </a:r>
            <a:endParaRPr lang="en-US" sz="1600">
              <a:effectLst/>
              <a:highlight>
                <a:srgbClr val="FFFF00"/>
              </a:highlight>
              <a:ea typeface="Calibri" panose="020F0502020204030204" pitchFamily="34" charset="0"/>
              <a:cs typeface="Times New Roman" panose="02020603050405020304" pitchFamily="18" charset="0"/>
            </a:endParaRPr>
          </a:p>
          <a:p>
            <a:pPr marL="0" marR="0" indent="914400" algn="just">
              <a:spcBef>
                <a:spcPts val="0"/>
              </a:spcBef>
              <a:spcAft>
                <a:spcPts val="1400"/>
              </a:spcAft>
            </a:pPr>
            <a:r>
              <a:rPr lang="en-US" sz="1600" u="sng">
                <a:effectLst/>
                <a:ea typeface="Calibri" panose="020F0502020204030204" pitchFamily="34" charset="0"/>
                <a:cs typeface="Times New Roman" panose="02020603050405020304" pitchFamily="18" charset="0"/>
              </a:rPr>
              <a:t>(3)	</a:t>
            </a:r>
            <a:r>
              <a:rPr lang="en-US" sz="1600" i="1" u="sng">
                <a:effectLst/>
                <a:ea typeface="Calibri" panose="020F0502020204030204" pitchFamily="34" charset="0"/>
                <a:cs typeface="Times New Roman" panose="02020603050405020304" pitchFamily="18" charset="0"/>
              </a:rPr>
              <a:t>Statements of Disputed Law and Fact.</a:t>
            </a:r>
            <a:r>
              <a:rPr lang="en-US" sz="1600" u="sng">
                <a:effectLst/>
                <a:ea typeface="Calibri" panose="020F0502020204030204" pitchFamily="34" charset="0"/>
                <a:cs typeface="Times New Roman" panose="02020603050405020304" pitchFamily="18" charset="0"/>
              </a:rPr>
              <a:t> A statement of the disputed issues of law and fact to be tried.</a:t>
            </a:r>
            <a:endParaRPr lang="en-US" sz="1600">
              <a:effectLst/>
              <a:ea typeface="Calibri" panose="020F0502020204030204" pitchFamily="34" charset="0"/>
              <a:cs typeface="Times New Roman" panose="02020603050405020304" pitchFamily="18" charset="0"/>
            </a:endParaRPr>
          </a:p>
          <a:p>
            <a:pPr marL="0" marR="0" indent="914400" algn="just">
              <a:spcBef>
                <a:spcPts val="0"/>
              </a:spcBef>
              <a:spcAft>
                <a:spcPts val="1400"/>
              </a:spcAft>
            </a:pPr>
            <a:r>
              <a:rPr lang="en-US" sz="1600" u="sng">
                <a:effectLst/>
                <a:ea typeface="Calibri" panose="020F0502020204030204" pitchFamily="34" charset="0"/>
                <a:cs typeface="Times New Roman" panose="02020603050405020304" pitchFamily="18" charset="0"/>
              </a:rPr>
              <a:t>(4)	</a:t>
            </a:r>
            <a:r>
              <a:rPr lang="en-US" sz="1600" i="1" u="sng">
                <a:effectLst/>
                <a:ea typeface="Calibri" panose="020F0502020204030204" pitchFamily="34" charset="0"/>
                <a:cs typeface="Times New Roman" panose="02020603050405020304" pitchFamily="18" charset="0"/>
              </a:rPr>
              <a:t>Exhibit Lists.</a:t>
            </a:r>
            <a:r>
              <a:rPr lang="en-US" sz="1600" u="sng">
                <a:effectLst/>
                <a:ea typeface="Calibri" panose="020F0502020204030204" pitchFamily="34" charset="0"/>
                <a:cs typeface="Times New Roman" panose="02020603050405020304" pitchFamily="18" charset="0"/>
              </a:rPr>
              <a:t> Each party must list all exhibits the party intends to introduce into evidence. </a:t>
            </a:r>
            <a:endParaRPr lang="en-US" sz="1600">
              <a:effectLst/>
              <a:ea typeface="Calibri" panose="020F0502020204030204" pitchFamily="34" charset="0"/>
              <a:cs typeface="Times New Roman" panose="02020603050405020304" pitchFamily="18" charset="0"/>
            </a:endParaRPr>
          </a:p>
          <a:p>
            <a:pPr marL="0" marR="0" indent="914400" algn="just">
              <a:spcBef>
                <a:spcPts val="0"/>
              </a:spcBef>
              <a:spcAft>
                <a:spcPts val="1400"/>
              </a:spcAft>
            </a:pPr>
            <a:r>
              <a:rPr lang="en-US" sz="1600" u="sng">
                <a:effectLst/>
                <a:ea typeface="Calibri" panose="020F0502020204030204" pitchFamily="34" charset="0"/>
                <a:cs typeface="Times New Roman" panose="02020603050405020304" pitchFamily="18" charset="0"/>
              </a:rPr>
              <a:t>(5)	</a:t>
            </a:r>
            <a:r>
              <a:rPr lang="en-US" sz="1600" i="1" u="sng">
                <a:effectLst/>
                <a:ea typeface="Calibri" panose="020F0502020204030204" pitchFamily="34" charset="0"/>
                <a:cs typeface="Times New Roman" panose="02020603050405020304" pitchFamily="18" charset="0"/>
              </a:rPr>
              <a:t>Witness Lists.</a:t>
            </a:r>
            <a:r>
              <a:rPr lang="en-US" sz="1600" u="sng">
                <a:effectLst/>
                <a:ea typeface="Calibri" panose="020F0502020204030204" pitchFamily="34" charset="0"/>
                <a:cs typeface="Times New Roman" panose="02020603050405020304" pitchFamily="18" charset="0"/>
              </a:rPr>
              <a:t> Each party must attach to the joint trial statement a list of the names of all witnesses, including expert, rebuttal, and impeachment witnesses, the party intends to call at trial. </a:t>
            </a:r>
            <a:endParaRPr lang="en-US" sz="1600">
              <a:effectLst/>
              <a:ea typeface="Calibri" panose="020F0502020204030204" pitchFamily="34" charset="0"/>
              <a:cs typeface="Times New Roman" panose="02020603050405020304" pitchFamily="18" charset="0"/>
            </a:endParaRPr>
          </a:p>
          <a:p>
            <a:pPr marL="0" marR="0" indent="914400" algn="just">
              <a:spcBef>
                <a:spcPts val="0"/>
              </a:spcBef>
              <a:spcAft>
                <a:spcPts val="1400"/>
              </a:spcAft>
            </a:pPr>
            <a:r>
              <a:rPr lang="en-US" sz="1600" u="sng">
                <a:effectLst/>
                <a:ea typeface="Calibri" panose="020F0502020204030204" pitchFamily="34" charset="0"/>
                <a:cs typeface="Times New Roman" panose="02020603050405020304" pitchFamily="18" charset="0"/>
              </a:rPr>
              <a:t>(6)	</a:t>
            </a:r>
            <a:r>
              <a:rPr lang="en-US" sz="1600" i="1" u="sng">
                <a:effectLst/>
                <a:ea typeface="Calibri" panose="020F0502020204030204" pitchFamily="34" charset="0"/>
                <a:cs typeface="Times New Roman" panose="02020603050405020304" pitchFamily="18" charset="0"/>
              </a:rPr>
              <a:t>Pending Motions.</a:t>
            </a:r>
            <a:r>
              <a:rPr lang="en-US" sz="1600" u="sng">
                <a:effectLst/>
                <a:ea typeface="Calibri" panose="020F0502020204030204" pitchFamily="34" charset="0"/>
                <a:cs typeface="Times New Roman" panose="02020603050405020304" pitchFamily="18" charset="0"/>
              </a:rPr>
              <a:t> Each party must list all motions filed by that party that still need to be resolved as of the date of the joint trial statement and, for each motion, indicate whether a hearing has been set and, if so, the date of the hearing.</a:t>
            </a:r>
            <a:endParaRPr lang="en-US" sz="1600">
              <a:effectLst/>
              <a:ea typeface="Calibri" panose="020F0502020204030204" pitchFamily="34" charset="0"/>
              <a:cs typeface="Times New Roman" panose="02020603050405020304" pitchFamily="18" charset="0"/>
            </a:endParaRPr>
          </a:p>
          <a:p>
            <a:pPr marL="0" marR="0" indent="914400" algn="just">
              <a:spcBef>
                <a:spcPts val="0"/>
              </a:spcBef>
              <a:spcAft>
                <a:spcPts val="1400"/>
              </a:spcAft>
            </a:pPr>
            <a:r>
              <a:rPr lang="en-US" sz="1600" u="sng">
                <a:effectLst/>
                <a:ea typeface="Calibri" panose="020F0502020204030204" pitchFamily="34" charset="0"/>
                <a:cs typeface="Times New Roman" panose="02020603050405020304" pitchFamily="18" charset="0"/>
              </a:rPr>
              <a:t>(7)	</a:t>
            </a:r>
            <a:r>
              <a:rPr lang="en-US" sz="1600" i="1" u="sng">
                <a:effectLst/>
                <a:ea typeface="Calibri" panose="020F0502020204030204" pitchFamily="34" charset="0"/>
                <a:cs typeface="Times New Roman" panose="02020603050405020304" pitchFamily="18" charset="0"/>
              </a:rPr>
              <a:t>Deposition Designations.</a:t>
            </a:r>
            <a:r>
              <a:rPr lang="en-US" sz="1600" u="sng">
                <a:effectLst/>
                <a:ea typeface="Calibri" panose="020F0502020204030204" pitchFamily="34" charset="0"/>
                <a:cs typeface="Times New Roman" panose="02020603050405020304" pitchFamily="18" charset="0"/>
              </a:rPr>
              <a:t> The parties must certify that they have exchanged depositions designations and indicate any designations to which a party objects with a specific description of the objection.</a:t>
            </a:r>
            <a:endParaRPr lang="en-US" sz="1600">
              <a:effectLst/>
              <a:ea typeface="Calibri" panose="020F0502020204030204" pitchFamily="34" charset="0"/>
              <a:cs typeface="Times New Roman" panose="02020603050405020304" pitchFamily="18" charset="0"/>
            </a:endParaRPr>
          </a:p>
          <a:p>
            <a:pPr marL="0" marR="0" indent="914400" algn="just">
              <a:spcBef>
                <a:spcPts val="0"/>
              </a:spcBef>
              <a:spcAft>
                <a:spcPts val="1400"/>
              </a:spcAft>
            </a:pPr>
            <a:r>
              <a:rPr lang="en-US" sz="1600" u="sng">
                <a:effectLst/>
                <a:ea typeface="Calibri" panose="020F0502020204030204" pitchFamily="34" charset="0"/>
                <a:cs typeface="Times New Roman" panose="02020603050405020304" pitchFamily="18" charset="0"/>
              </a:rPr>
              <a:t>(8)	</a:t>
            </a:r>
            <a:r>
              <a:rPr lang="en-US" sz="1600" i="1" u="sng">
                <a:effectLst/>
                <a:ea typeface="Calibri" panose="020F0502020204030204" pitchFamily="34" charset="0"/>
                <a:cs typeface="Times New Roman" panose="02020603050405020304" pitchFamily="18" charset="0"/>
              </a:rPr>
              <a:t>Jury Instructions.</a:t>
            </a:r>
            <a:r>
              <a:rPr lang="en-US" sz="1600" u="sng">
                <a:effectLst/>
                <a:ea typeface="Calibri" panose="020F0502020204030204" pitchFamily="34" charset="0"/>
                <a:cs typeface="Times New Roman" panose="02020603050405020304" pitchFamily="18" charset="0"/>
              </a:rPr>
              <a:t> If the trial is a jury trial, all agreed jury instructions and disputed jury instructions must be filed as part of the joint trial statement. Copies of any statutory citations and case law pertaining to the proposed instruction(s) must be attached.</a:t>
            </a:r>
            <a:endParaRPr lang="en-US" sz="1600">
              <a:effectLst/>
              <a:ea typeface="Calibri" panose="020F0502020204030204" pitchFamily="34" charset="0"/>
              <a:cs typeface="Times New Roman" panose="02020603050405020304" pitchFamily="18" charset="0"/>
            </a:endParaRPr>
          </a:p>
          <a:p>
            <a:pPr marL="0" marR="0" indent="914400" algn="just">
              <a:spcBef>
                <a:spcPts val="0"/>
              </a:spcBef>
              <a:spcAft>
                <a:spcPts val="1400"/>
              </a:spcAft>
            </a:pPr>
            <a:r>
              <a:rPr lang="en-US" sz="1600" u="sng">
                <a:effectLst/>
                <a:ea typeface="Calibri" panose="020F0502020204030204" pitchFamily="34" charset="0"/>
                <a:cs typeface="Times New Roman" panose="02020603050405020304" pitchFamily="18" charset="0"/>
              </a:rPr>
              <a:t>(9)	</a:t>
            </a:r>
            <a:r>
              <a:rPr lang="en-US" sz="1600" i="1" u="sng">
                <a:effectLst/>
                <a:ea typeface="Calibri" panose="020F0502020204030204" pitchFamily="34" charset="0"/>
                <a:cs typeface="Times New Roman" panose="02020603050405020304" pitchFamily="18" charset="0"/>
              </a:rPr>
              <a:t>Verdict Forms.</a:t>
            </a:r>
            <a:r>
              <a:rPr lang="en-US" sz="1600" u="sng">
                <a:effectLst/>
                <a:ea typeface="Calibri" panose="020F0502020204030204" pitchFamily="34" charset="0"/>
                <a:cs typeface="Times New Roman" panose="02020603050405020304" pitchFamily="18" charset="0"/>
              </a:rPr>
              <a:t> If the trial is a jury trial, an agreed verdict form or disputed verdict forms must be filed as part of the joint trial statement.</a:t>
            </a:r>
            <a:endParaRPr lang="en-US" sz="1600">
              <a:effectLst/>
              <a:ea typeface="Calibri" panose="020F0502020204030204" pitchFamily="34" charset="0"/>
              <a:cs typeface="Times New Roman" panose="02020603050405020304" pitchFamily="18" charset="0"/>
            </a:endParaRPr>
          </a:p>
          <a:p>
            <a:pPr marL="0" marR="0" algn="just">
              <a:spcBef>
                <a:spcPts val="0"/>
              </a:spcBef>
              <a:spcAft>
                <a:spcPts val="1400"/>
              </a:spcAft>
            </a:pPr>
            <a:r>
              <a:rPr lang="en-US" sz="1600" u="sng">
                <a:effectLst/>
                <a:highlight>
                  <a:srgbClr val="FFFF00"/>
                </a:highlight>
                <a:ea typeface="Calibri" panose="020F0502020204030204" pitchFamily="34" charset="0"/>
                <a:cs typeface="Times New Roman" panose="02020603050405020304" pitchFamily="18" charset="0"/>
              </a:rPr>
              <a:t>Failure to comply with the requirements of this subdivision may result in sanctions as determined by the court, including, but not limited to, excluding witnesses or exhibits not properly listed.</a:t>
            </a:r>
            <a:endParaRPr lang="en-US" sz="1600">
              <a:effectLst/>
              <a:highlight>
                <a:srgbClr val="FFFF00"/>
              </a:highligh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5976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C9E1-9F3A-2886-E458-6EF6F193236D}"/>
              </a:ext>
            </a:extLst>
          </p:cNvPr>
          <p:cNvSpPr>
            <a:spLocks noGrp="1"/>
          </p:cNvSpPr>
          <p:nvPr>
            <p:ph type="title"/>
          </p:nvPr>
        </p:nvSpPr>
        <p:spPr>
          <a:xfrm>
            <a:off x="838200" y="445634"/>
            <a:ext cx="10515600" cy="815089"/>
          </a:xfrm>
        </p:spPr>
        <p:txBody>
          <a:bodyPr/>
          <a:lstStyle/>
          <a:p>
            <a:pPr algn="ctr"/>
            <a:r>
              <a:rPr lang="en-US"/>
              <a:t>Last provision (identical)</a:t>
            </a:r>
          </a:p>
        </p:txBody>
      </p:sp>
      <p:sp>
        <p:nvSpPr>
          <p:cNvPr id="3" name="Content Placeholder 2">
            <a:extLst>
              <a:ext uri="{FF2B5EF4-FFF2-40B4-BE49-F238E27FC236}">
                <a16:creationId xmlns:a16="http://schemas.microsoft.com/office/drawing/2014/main" id="{1CB25DBE-187A-57E1-4C6D-B4D1FF46C9FA}"/>
              </a:ext>
            </a:extLst>
          </p:cNvPr>
          <p:cNvSpPr>
            <a:spLocks noGrp="1"/>
          </p:cNvSpPr>
          <p:nvPr>
            <p:ph sz="half" idx="1"/>
          </p:nvPr>
        </p:nvSpPr>
        <p:spPr>
          <a:xfrm>
            <a:off x="404039" y="1455174"/>
            <a:ext cx="5615763" cy="5232152"/>
          </a:xfrm>
        </p:spPr>
        <p:txBody>
          <a:bodyPr>
            <a:normAutofit fontScale="92500" lnSpcReduction="10000"/>
          </a:bodyPr>
          <a:lstStyle/>
          <a:p>
            <a:pPr marL="0" indent="0" algn="just">
              <a:lnSpc>
                <a:spcPct val="100000"/>
              </a:lnSpc>
              <a:buNone/>
            </a:pPr>
            <a:r>
              <a:rPr lang="en-US" sz="2400" b="1" u="sng">
                <a:effectLst/>
                <a:ea typeface="Calibri" panose="020F0502020204030204" pitchFamily="34" charset="0"/>
                <a:cs typeface="Times New Roman" panose="02020603050405020304" pitchFamily="18" charset="0"/>
              </a:rPr>
              <a:t>(g)	If Trial Is Not Reached During Trial Period.</a:t>
            </a:r>
            <a:r>
              <a:rPr lang="en-US" sz="2400" u="sng">
                <a:effectLst/>
                <a:ea typeface="Calibri" panose="020F0502020204030204" pitchFamily="34" charset="0"/>
                <a:cs typeface="Times New Roman" panose="02020603050405020304" pitchFamily="18" charset="0"/>
              </a:rPr>
              <a:t> If a trial is not reached during the trial period set by court order, the court should enter an order setting a new trial period that is as soon as practicable from the date of the order. </a:t>
            </a:r>
            <a:r>
              <a:rPr lang="en-US" sz="2400" u="sng">
                <a:effectLst/>
                <a:highlight>
                  <a:srgbClr val="FFFF00"/>
                </a:highlight>
                <a:ea typeface="Calibri" panose="020F0502020204030204" pitchFamily="34" charset="0"/>
                <a:cs typeface="Times New Roman" panose="02020603050405020304" pitchFamily="18" charset="0"/>
              </a:rPr>
              <a:t>The order resetting the trial period must reflect what further activity will or will not be permitted.</a:t>
            </a:r>
            <a:endParaRPr lang="en-US" sz="2400">
              <a:effectLst/>
              <a:highlight>
                <a:srgbClr val="FFFF00"/>
              </a:highlight>
              <a:ea typeface="Calibri" panose="020F0502020204030204" pitchFamily="34" charset="0"/>
              <a:cs typeface="Times New Roman" panose="02020603050405020304" pitchFamily="18" charset="0"/>
            </a:endParaRPr>
          </a:p>
          <a:p>
            <a:endParaRPr lang="en-US"/>
          </a:p>
        </p:txBody>
      </p:sp>
      <p:sp>
        <p:nvSpPr>
          <p:cNvPr id="4" name="Content Placeholder 3">
            <a:extLst>
              <a:ext uri="{FF2B5EF4-FFF2-40B4-BE49-F238E27FC236}">
                <a16:creationId xmlns:a16="http://schemas.microsoft.com/office/drawing/2014/main" id="{9825437D-A6A4-B106-10D5-BA6848C663AF}"/>
              </a:ext>
            </a:extLst>
          </p:cNvPr>
          <p:cNvSpPr>
            <a:spLocks noGrp="1"/>
          </p:cNvSpPr>
          <p:nvPr>
            <p:ph sz="half" idx="2"/>
          </p:nvPr>
        </p:nvSpPr>
        <p:spPr>
          <a:xfrm>
            <a:off x="6172200" y="1455174"/>
            <a:ext cx="5615763" cy="2670259"/>
          </a:xfrm>
        </p:spPr>
        <p:txBody>
          <a:bodyPr>
            <a:normAutofit fontScale="92500" lnSpcReduction="10000"/>
          </a:bodyPr>
          <a:lstStyle/>
          <a:p>
            <a:pPr marL="0" indent="0" algn="just">
              <a:lnSpc>
                <a:spcPct val="100000"/>
              </a:lnSpc>
              <a:buNone/>
            </a:pPr>
            <a:r>
              <a:rPr lang="en-US" sz="2400" b="1" u="sng">
                <a:effectLst/>
                <a:ea typeface="Calibri" panose="020F0502020204030204" pitchFamily="34" charset="0"/>
                <a:cs typeface="Times New Roman" panose="02020603050405020304" pitchFamily="18" charset="0"/>
              </a:rPr>
              <a:t>(</a:t>
            </a:r>
            <a:r>
              <a:rPr lang="en-US" sz="2400" b="1" u="sng" err="1">
                <a:effectLst/>
                <a:ea typeface="Calibri" panose="020F0502020204030204" pitchFamily="34" charset="0"/>
                <a:cs typeface="Times New Roman" panose="02020603050405020304" pitchFamily="18" charset="0"/>
              </a:rPr>
              <a:t>i</a:t>
            </a:r>
            <a:r>
              <a:rPr lang="en-US" sz="2400" b="1" u="sng">
                <a:effectLst/>
                <a:ea typeface="Calibri" panose="020F0502020204030204" pitchFamily="34" charset="0"/>
                <a:cs typeface="Times New Roman" panose="02020603050405020304" pitchFamily="18" charset="0"/>
              </a:rPr>
              <a:t>)	If Trial Is Not Reached During Trial Period.</a:t>
            </a:r>
            <a:r>
              <a:rPr lang="en-US" sz="2400" u="sng">
                <a:effectLst/>
                <a:ea typeface="Calibri" panose="020F0502020204030204" pitchFamily="34" charset="0"/>
                <a:cs typeface="Times New Roman" panose="02020603050405020304" pitchFamily="18" charset="0"/>
              </a:rPr>
              <a:t> If a trial is not reached during the trial period set by court order, the court should enter an order setting a new trial period that is as soon as practicable from the date of the order. </a:t>
            </a:r>
            <a:r>
              <a:rPr lang="en-US" sz="2400" u="sng">
                <a:effectLst/>
                <a:highlight>
                  <a:srgbClr val="FFFF00"/>
                </a:highlight>
                <a:ea typeface="Calibri" panose="020F0502020204030204" pitchFamily="34" charset="0"/>
                <a:cs typeface="Times New Roman" panose="02020603050405020304" pitchFamily="18" charset="0"/>
              </a:rPr>
              <a:t>The order resetting the trial period must reflect what further activity will or will not be permitted.</a:t>
            </a:r>
            <a:endParaRPr lang="en-US" sz="2400">
              <a:effectLst/>
              <a:highlight>
                <a:srgbClr val="FFFF00"/>
              </a:highlight>
              <a:ea typeface="Calibri" panose="020F0502020204030204" pitchFamily="34" charset="0"/>
              <a:cs typeface="Times New Roman" panose="02020603050405020304" pitchFamily="18" charset="0"/>
            </a:endParaRPr>
          </a:p>
          <a:p>
            <a:pPr marL="0" indent="0">
              <a:buNone/>
            </a:pPr>
            <a:endParaRPr lang="en-US"/>
          </a:p>
        </p:txBody>
      </p:sp>
      <p:sp>
        <p:nvSpPr>
          <p:cNvPr id="5" name="TextBox 4">
            <a:extLst>
              <a:ext uri="{FF2B5EF4-FFF2-40B4-BE49-F238E27FC236}">
                <a16:creationId xmlns:a16="http://schemas.microsoft.com/office/drawing/2014/main" id="{84591988-CAB6-B1CF-1915-1BB93EC2EBDA}"/>
              </a:ext>
            </a:extLst>
          </p:cNvPr>
          <p:cNvSpPr txBox="1"/>
          <p:nvPr/>
        </p:nvSpPr>
        <p:spPr>
          <a:xfrm>
            <a:off x="2236381" y="4399994"/>
            <a:ext cx="7719238" cy="2523768"/>
          </a:xfrm>
          <a:prstGeom prst="rect">
            <a:avLst/>
          </a:prstGeom>
          <a:noFill/>
        </p:spPr>
        <p:txBody>
          <a:bodyPr wrap="square" lIns="91440" tIns="45720" rIns="91440" bIns="45720" rtlCol="0" anchor="t">
            <a:spAutoFit/>
          </a:bodyPr>
          <a:lstStyle/>
          <a:p>
            <a:pPr algn="just"/>
            <a:r>
              <a:rPr lang="en-US" sz="2800"/>
              <a:t>**No more guessing whether the pleadings are closed or if parties can do things like add new experts.  The parties and the court must discuss those issues and include it in the order resetting the trial.</a:t>
            </a:r>
          </a:p>
          <a:p>
            <a:endParaRPr lang="en-US"/>
          </a:p>
        </p:txBody>
      </p:sp>
    </p:spTree>
    <p:extLst>
      <p:ext uri="{BB962C8B-B14F-4D97-AF65-F5344CB8AC3E}">
        <p14:creationId xmlns:p14="http://schemas.microsoft.com/office/powerpoint/2010/main" val="2042181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8060-42A1-2352-4EF3-0E2324F581B0}"/>
              </a:ext>
            </a:extLst>
          </p:cNvPr>
          <p:cNvSpPr>
            <a:spLocks noGrp="1"/>
          </p:cNvSpPr>
          <p:nvPr>
            <p:ph type="title"/>
          </p:nvPr>
        </p:nvSpPr>
        <p:spPr>
          <a:xfrm>
            <a:off x="838200" y="384999"/>
            <a:ext cx="10515600" cy="581173"/>
          </a:xfrm>
        </p:spPr>
        <p:txBody>
          <a:bodyPr>
            <a:normAutofit fontScale="90000"/>
          </a:bodyPr>
          <a:lstStyle/>
          <a:p>
            <a:pPr algn="ctr"/>
            <a:r>
              <a:rPr lang="en-US" b="1">
                <a:solidFill>
                  <a:srgbClr val="C00000"/>
                </a:solidFill>
              </a:rPr>
              <a:t>The big differences:</a:t>
            </a:r>
          </a:p>
        </p:txBody>
      </p:sp>
      <p:sp>
        <p:nvSpPr>
          <p:cNvPr id="3" name="Content Placeholder 2">
            <a:extLst>
              <a:ext uri="{FF2B5EF4-FFF2-40B4-BE49-F238E27FC236}">
                <a16:creationId xmlns:a16="http://schemas.microsoft.com/office/drawing/2014/main" id="{BB1AEC0E-3C6B-6B7E-8FC5-BF6AC25A743B}"/>
              </a:ext>
            </a:extLst>
          </p:cNvPr>
          <p:cNvSpPr>
            <a:spLocks noGrp="1"/>
          </p:cNvSpPr>
          <p:nvPr>
            <p:ph sz="half" idx="1"/>
          </p:nvPr>
        </p:nvSpPr>
        <p:spPr>
          <a:xfrm>
            <a:off x="241005" y="1131281"/>
            <a:ext cx="5778795" cy="5805377"/>
          </a:xfrm>
        </p:spPr>
        <p:txBody>
          <a:bodyPr>
            <a:normAutofit/>
          </a:bodyPr>
          <a:lstStyle/>
          <a:p>
            <a:pPr algn="just">
              <a:lnSpc>
                <a:spcPct val="80000"/>
              </a:lnSpc>
              <a:spcBef>
                <a:spcPts val="0"/>
              </a:spcBef>
              <a:spcAft>
                <a:spcPts val="800"/>
              </a:spcAft>
            </a:pPr>
            <a:r>
              <a:rPr lang="en-US" dirty="0"/>
              <a:t>T</a:t>
            </a:r>
            <a:r>
              <a:rPr lang="en-US" sz="2800" dirty="0"/>
              <a:t>he court issues a case management order on its own</a:t>
            </a:r>
          </a:p>
          <a:p>
            <a:pPr algn="just">
              <a:lnSpc>
                <a:spcPct val="80000"/>
              </a:lnSpc>
              <a:spcBef>
                <a:spcPts val="0"/>
              </a:spcBef>
              <a:spcAft>
                <a:spcPts val="800"/>
              </a:spcAft>
            </a:pPr>
            <a:endParaRPr lang="en-US" sz="2800" dirty="0"/>
          </a:p>
          <a:p>
            <a:pPr marL="0" indent="0" algn="just">
              <a:lnSpc>
                <a:spcPct val="80000"/>
              </a:lnSpc>
              <a:spcBef>
                <a:spcPts val="0"/>
              </a:spcBef>
              <a:spcAft>
                <a:spcPts val="800"/>
              </a:spcAft>
              <a:buNone/>
            </a:pPr>
            <a:endParaRPr lang="en-US" dirty="0">
              <a:cs typeface="Calibri"/>
            </a:endParaRPr>
          </a:p>
          <a:p>
            <a:pPr marL="0" indent="0" algn="just">
              <a:lnSpc>
                <a:spcPct val="80000"/>
              </a:lnSpc>
              <a:spcBef>
                <a:spcPts val="0"/>
              </a:spcBef>
              <a:spcAft>
                <a:spcPts val="800"/>
              </a:spcAft>
              <a:buNone/>
            </a:pPr>
            <a:endParaRPr lang="en-US" dirty="0">
              <a:cs typeface="Calibri"/>
            </a:endParaRPr>
          </a:p>
          <a:p>
            <a:pPr algn="just">
              <a:lnSpc>
                <a:spcPct val="80000"/>
              </a:lnSpc>
              <a:spcBef>
                <a:spcPts val="0"/>
              </a:spcBef>
              <a:spcAft>
                <a:spcPts val="800"/>
              </a:spcAft>
            </a:pPr>
            <a:r>
              <a:rPr lang="en-US" dirty="0">
                <a:cs typeface="Calibri"/>
              </a:rPr>
              <a:t>The case management order contains 7 dates</a:t>
            </a:r>
          </a:p>
          <a:p>
            <a:pPr algn="just">
              <a:lnSpc>
                <a:spcPct val="80000"/>
              </a:lnSpc>
              <a:spcBef>
                <a:spcPts val="0"/>
              </a:spcBef>
              <a:spcAft>
                <a:spcPts val="800"/>
              </a:spcAft>
            </a:pPr>
            <a:endParaRPr lang="en-US" dirty="0">
              <a:cs typeface="Calibri"/>
            </a:endParaRPr>
          </a:p>
          <a:p>
            <a:pPr algn="just">
              <a:lnSpc>
                <a:spcPct val="80000"/>
              </a:lnSpc>
              <a:spcBef>
                <a:spcPts val="0"/>
              </a:spcBef>
              <a:spcAft>
                <a:spcPts val="800"/>
              </a:spcAft>
            </a:pPr>
            <a:r>
              <a:rPr lang="en-US" sz="2800" dirty="0">
                <a:cs typeface="Calibri"/>
              </a:rPr>
              <a:t>File a motion to change case </a:t>
            </a:r>
            <a:r>
              <a:rPr lang="en-US" dirty="0">
                <a:cs typeface="Calibri"/>
              </a:rPr>
              <a:t>management deadlines or request a case management conference</a:t>
            </a:r>
            <a:endParaRPr lang="en-US" sz="2800" dirty="0">
              <a:cs typeface="Calibri"/>
            </a:endParaRPr>
          </a:p>
          <a:p>
            <a:pPr algn="just">
              <a:lnSpc>
                <a:spcPct val="80000"/>
              </a:lnSpc>
              <a:spcBef>
                <a:spcPts val="0"/>
              </a:spcBef>
              <a:spcAft>
                <a:spcPts val="800"/>
              </a:spcAft>
            </a:pPr>
            <a:endParaRPr lang="en-US" dirty="0"/>
          </a:p>
          <a:p>
            <a:pPr algn="just">
              <a:lnSpc>
                <a:spcPct val="80000"/>
              </a:lnSpc>
              <a:spcBef>
                <a:spcPts val="0"/>
              </a:spcBef>
              <a:spcAft>
                <a:spcPts val="800"/>
              </a:spcAft>
            </a:pPr>
            <a:r>
              <a:rPr lang="en-US" dirty="0"/>
              <a:t>The case management conference provision is SUPER detailed</a:t>
            </a:r>
          </a:p>
        </p:txBody>
      </p:sp>
      <p:sp>
        <p:nvSpPr>
          <p:cNvPr id="4" name="Content Placeholder 3">
            <a:extLst>
              <a:ext uri="{FF2B5EF4-FFF2-40B4-BE49-F238E27FC236}">
                <a16:creationId xmlns:a16="http://schemas.microsoft.com/office/drawing/2014/main" id="{E6FCCAB1-83F6-696A-B4D5-EFF685F6CCAB}"/>
              </a:ext>
            </a:extLst>
          </p:cNvPr>
          <p:cNvSpPr>
            <a:spLocks noGrp="1"/>
          </p:cNvSpPr>
          <p:nvPr>
            <p:ph sz="half" idx="2"/>
          </p:nvPr>
        </p:nvSpPr>
        <p:spPr>
          <a:xfrm>
            <a:off x="6172201" y="1131281"/>
            <a:ext cx="5778795" cy="5805376"/>
          </a:xfrm>
        </p:spPr>
        <p:txBody>
          <a:bodyPr>
            <a:normAutofit/>
          </a:bodyPr>
          <a:lstStyle/>
          <a:p>
            <a:pPr algn="just">
              <a:lnSpc>
                <a:spcPct val="80000"/>
              </a:lnSpc>
              <a:spcBef>
                <a:spcPts val="0"/>
              </a:spcBef>
              <a:spcAft>
                <a:spcPts val="800"/>
              </a:spcAft>
            </a:pPr>
            <a:r>
              <a:rPr lang="en-US" dirty="0"/>
              <a:t>T</a:t>
            </a:r>
            <a:r>
              <a:rPr lang="en-US" sz="2800" dirty="0"/>
              <a:t>he parties meet and confer and submit a proposed order, which the Court then enters (because it blesses the parties’ proposal or changes it)</a:t>
            </a:r>
          </a:p>
          <a:p>
            <a:pPr algn="just">
              <a:lnSpc>
                <a:spcPct val="80000"/>
              </a:lnSpc>
              <a:spcBef>
                <a:spcPts val="0"/>
              </a:spcBef>
              <a:spcAft>
                <a:spcPts val="800"/>
              </a:spcAft>
            </a:pPr>
            <a:endParaRPr lang="en-US" sz="2800" dirty="0">
              <a:cs typeface="Calibri"/>
            </a:endParaRPr>
          </a:p>
          <a:p>
            <a:pPr algn="just">
              <a:lnSpc>
                <a:spcPct val="80000"/>
              </a:lnSpc>
              <a:spcBef>
                <a:spcPts val="0"/>
              </a:spcBef>
              <a:spcAft>
                <a:spcPts val="800"/>
              </a:spcAft>
            </a:pPr>
            <a:r>
              <a:rPr lang="en-US" dirty="0"/>
              <a:t>The case management order contains 15 dates</a:t>
            </a:r>
          </a:p>
          <a:p>
            <a:pPr algn="just">
              <a:lnSpc>
                <a:spcPct val="80000"/>
              </a:lnSpc>
              <a:spcBef>
                <a:spcPts val="0"/>
              </a:spcBef>
              <a:spcAft>
                <a:spcPts val="800"/>
              </a:spcAft>
            </a:pPr>
            <a:endParaRPr lang="en-US" dirty="0"/>
          </a:p>
          <a:p>
            <a:pPr algn="just">
              <a:lnSpc>
                <a:spcPct val="80000"/>
              </a:lnSpc>
              <a:spcBef>
                <a:spcPts val="0"/>
              </a:spcBef>
              <a:spcAft>
                <a:spcPts val="800"/>
              </a:spcAft>
            </a:pPr>
            <a:r>
              <a:rPr lang="en-US" dirty="0"/>
              <a:t>Motions to change case management deadlines must meet specific criteria</a:t>
            </a:r>
          </a:p>
          <a:p>
            <a:pPr algn="just">
              <a:lnSpc>
                <a:spcPct val="80000"/>
              </a:lnSpc>
              <a:spcBef>
                <a:spcPts val="0"/>
              </a:spcBef>
              <a:spcAft>
                <a:spcPts val="800"/>
              </a:spcAft>
            </a:pPr>
            <a:endParaRPr lang="en-US" dirty="0"/>
          </a:p>
          <a:p>
            <a:pPr algn="just">
              <a:lnSpc>
                <a:spcPct val="80000"/>
              </a:lnSpc>
              <a:spcBef>
                <a:spcPts val="0"/>
              </a:spcBef>
              <a:spcAft>
                <a:spcPts val="800"/>
              </a:spcAft>
            </a:pPr>
            <a:r>
              <a:rPr lang="en-US" dirty="0"/>
              <a:t>There is a trial statement requirement not present in Track A</a:t>
            </a:r>
          </a:p>
        </p:txBody>
      </p:sp>
    </p:spTree>
    <p:extLst>
      <p:ext uri="{BB962C8B-B14F-4D97-AF65-F5344CB8AC3E}">
        <p14:creationId xmlns:p14="http://schemas.microsoft.com/office/powerpoint/2010/main" val="681155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8C1C0E8-CA00-F152-DB20-D16132D3BD7A}"/>
              </a:ext>
            </a:extLst>
          </p:cNvPr>
          <p:cNvPicPr>
            <a:picLocks noChangeAspect="1"/>
          </p:cNvPicPr>
          <p:nvPr/>
        </p:nvPicPr>
        <p:blipFill>
          <a:blip r:embed="rId2">
            <a:extLst>
              <a:ext uri="{28A0092B-C50C-407E-A947-70E740481C1C}">
                <a14:useLocalDpi xmlns:a14="http://schemas.microsoft.com/office/drawing/2010/main" val="0"/>
              </a:ext>
            </a:extLst>
          </a:blip>
          <a:srcRect l="18928" r="18928"/>
          <a:stretch/>
        </p:blipFill>
        <p:spPr>
          <a:xfrm>
            <a:off x="621675" y="623275"/>
            <a:ext cx="4032621" cy="5607882"/>
          </a:xfrm>
          <a:prstGeom prst="rect">
            <a:avLst/>
          </a:prstGeom>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9D80EA9-78B2-78B8-DD28-E0F472AED433}"/>
              </a:ext>
            </a:extLst>
          </p:cNvPr>
          <p:cNvSpPr txBox="1"/>
          <p:nvPr/>
        </p:nvSpPr>
        <p:spPr>
          <a:xfrm>
            <a:off x="5450209" y="1056640"/>
            <a:ext cx="5799947" cy="349439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000">
                <a:latin typeface="+mj-lt"/>
                <a:ea typeface="+mj-ea"/>
                <a:cs typeface="+mj-cs"/>
              </a:rPr>
              <a:t>Does your head hurt yet?</a:t>
            </a:r>
          </a:p>
        </p:txBody>
      </p:sp>
    </p:spTree>
    <p:extLst>
      <p:ext uri="{BB962C8B-B14F-4D97-AF65-F5344CB8AC3E}">
        <p14:creationId xmlns:p14="http://schemas.microsoft.com/office/powerpoint/2010/main" val="121912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C5175A-89DC-FBB7-5616-DF3872A1CA86}"/>
              </a:ext>
            </a:extLst>
          </p:cNvPr>
          <p:cNvPicPr>
            <a:picLocks noChangeAspect="1"/>
          </p:cNvPicPr>
          <p:nvPr/>
        </p:nvPicPr>
        <p:blipFill>
          <a:blip r:embed="rId2"/>
          <a:stretch>
            <a:fillRect/>
          </a:stretch>
        </p:blipFill>
        <p:spPr>
          <a:xfrm>
            <a:off x="3466214" y="1471339"/>
            <a:ext cx="4444551" cy="4794515"/>
          </a:xfrm>
          <a:prstGeom prst="rect">
            <a:avLst/>
          </a:prstGeom>
        </p:spPr>
      </p:pic>
      <p:sp>
        <p:nvSpPr>
          <p:cNvPr id="4" name="TextBox 3">
            <a:extLst>
              <a:ext uri="{FF2B5EF4-FFF2-40B4-BE49-F238E27FC236}">
                <a16:creationId xmlns:a16="http://schemas.microsoft.com/office/drawing/2014/main" id="{7F3EED51-7F7E-605A-DD40-E913BEEDBF21}"/>
              </a:ext>
            </a:extLst>
          </p:cNvPr>
          <p:cNvSpPr txBox="1"/>
          <p:nvPr/>
        </p:nvSpPr>
        <p:spPr>
          <a:xfrm>
            <a:off x="1603744" y="542261"/>
            <a:ext cx="8984511" cy="646331"/>
          </a:xfrm>
          <a:prstGeom prst="rect">
            <a:avLst/>
          </a:prstGeom>
          <a:noFill/>
        </p:spPr>
        <p:txBody>
          <a:bodyPr wrap="square" rtlCol="0">
            <a:spAutoFit/>
          </a:bodyPr>
          <a:lstStyle/>
          <a:p>
            <a:r>
              <a:rPr lang="en-US" sz="3600" b="1"/>
              <a:t>PSA about </a:t>
            </a:r>
            <a:r>
              <a:rPr lang="en-US" sz="3600" b="1" err="1"/>
              <a:t>Frankensteining</a:t>
            </a:r>
            <a:r>
              <a:rPr lang="en-US" sz="3600" b="1"/>
              <a:t> what you’ve seen</a:t>
            </a:r>
          </a:p>
        </p:txBody>
      </p:sp>
    </p:spTree>
    <p:extLst>
      <p:ext uri="{BB962C8B-B14F-4D97-AF65-F5344CB8AC3E}">
        <p14:creationId xmlns:p14="http://schemas.microsoft.com/office/powerpoint/2010/main" val="2393773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BB4EE-9193-7DBA-6470-568C9B0AAB11}"/>
              </a:ext>
            </a:extLst>
          </p:cNvPr>
          <p:cNvSpPr txBox="1"/>
          <p:nvPr/>
        </p:nvSpPr>
        <p:spPr>
          <a:xfrm>
            <a:off x="422787" y="275657"/>
            <a:ext cx="11346425" cy="6309420"/>
          </a:xfrm>
          <a:prstGeom prst="rect">
            <a:avLst/>
          </a:prstGeom>
          <a:noFill/>
        </p:spPr>
        <p:txBody>
          <a:bodyPr wrap="square" lIns="91440" tIns="45720" rIns="91440" bIns="45720" rtlCol="0" anchor="t">
            <a:spAutoFit/>
          </a:bodyPr>
          <a:lstStyle/>
          <a:p>
            <a:pPr algn="just"/>
            <a:r>
              <a:rPr lang="en-US" sz="2200"/>
              <a:t>WHEN you submit a comment with your vote, don’t forget that you don’t have to vote straight Track A or straight Track B.  If you liked Track B better except for one provision, then say that.</a:t>
            </a:r>
          </a:p>
          <a:p>
            <a:pPr algn="just"/>
            <a:endParaRPr lang="en-US" sz="2200"/>
          </a:p>
          <a:p>
            <a:pPr algn="just"/>
            <a:r>
              <a:rPr lang="en-US" sz="2200"/>
              <a:t>You don’t need to write a novel.  The Court would probably prefer short and sweet!</a:t>
            </a:r>
            <a:endParaRPr lang="en-US" sz="2200">
              <a:cs typeface="Calibri"/>
            </a:endParaRPr>
          </a:p>
          <a:p>
            <a:pPr algn="just"/>
            <a:endParaRPr lang="en-US" sz="2200"/>
          </a:p>
          <a:p>
            <a:pPr algn="just"/>
            <a:r>
              <a:rPr lang="en-US" sz="2200"/>
              <a:t>“I prefer Track B except that I do not like the Trial Statement provision (subsection k).  [Insert your why, if you can articulate it].  My vote is to implement Track B with subdivision k deleted.”</a:t>
            </a:r>
            <a:endParaRPr lang="en-US" sz="2200">
              <a:cs typeface="Calibri"/>
            </a:endParaRPr>
          </a:p>
          <a:p>
            <a:pPr algn="just"/>
            <a:endParaRPr lang="en-US" sz="2200"/>
          </a:p>
          <a:p>
            <a:pPr algn="just"/>
            <a:r>
              <a:rPr lang="en-US" sz="2200"/>
              <a:t>OR</a:t>
            </a:r>
            <a:endParaRPr lang="en-US" sz="2200">
              <a:cs typeface="Calibri"/>
            </a:endParaRPr>
          </a:p>
          <a:p>
            <a:pPr algn="just"/>
            <a:endParaRPr lang="en-US" sz="2200"/>
          </a:p>
          <a:p>
            <a:pPr algn="just"/>
            <a:r>
              <a:rPr lang="en-US" sz="2200"/>
              <a:t>“I prefer Track A except that I do not like its case management conference provision.  I believe it is unnecessarily complicated.  My vote is for Track A but delete subdivision (c) and put the case management conference provision from Track B in its place (subdivision (j) from Track B).”</a:t>
            </a:r>
            <a:endParaRPr lang="en-US" sz="2200">
              <a:cs typeface="Calibri"/>
            </a:endParaRPr>
          </a:p>
          <a:p>
            <a:pPr algn="just"/>
            <a:endParaRPr lang="en-US" sz="2200"/>
          </a:p>
          <a:p>
            <a:pPr algn="ctr"/>
            <a:r>
              <a:rPr lang="en-US" sz="3200" b="1"/>
              <a:t>THE POINT IS THAT YOU HAVE BEEN GIVEN A RARE OPPORTUNITY TO GIVE INPUT.  THE COURT IS LISTENING.  IF YOU WANT TO FRANKENSTEIN A BETTER RULE, PLEASE DO!</a:t>
            </a:r>
            <a:endParaRPr lang="en-US" sz="3200" b="1">
              <a:cs typeface="Calibri"/>
            </a:endParaRPr>
          </a:p>
        </p:txBody>
      </p:sp>
    </p:spTree>
    <p:extLst>
      <p:ext uri="{BB962C8B-B14F-4D97-AF65-F5344CB8AC3E}">
        <p14:creationId xmlns:p14="http://schemas.microsoft.com/office/powerpoint/2010/main" val="109827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anim calcmode="lin" valueType="num">
                                      <p:cBhvr>
                                        <p:cTn id="23" dur="10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24" dur="1000" fill="hold"/>
                                        <p:tgtEl>
                                          <p:spTgt spid="2">
                                            <p:txEl>
                                              <p:pRg st="10" end="10"/>
                                            </p:txEl>
                                          </p:spTgt>
                                        </p:tgtEl>
                                        <p:attrNameLst>
                                          <p:attrName>ppt_h</p:attrName>
                                        </p:attrNameLst>
                                      </p:cBhvr>
                                      <p:tavLst>
                                        <p:tav tm="0">
                                          <p:val>
                                            <p:fltVal val="0"/>
                                          </p:val>
                                        </p:tav>
                                        <p:tav tm="100000">
                                          <p:val>
                                            <p:strVal val="#ppt_h"/>
                                          </p:val>
                                        </p:tav>
                                      </p:tavLst>
                                    </p:anim>
                                    <p:anim calcmode="lin" valueType="num">
                                      <p:cBhvr>
                                        <p:cTn id="25" dur="1000" fill="hold"/>
                                        <p:tgtEl>
                                          <p:spTgt spid="2">
                                            <p:txEl>
                                              <p:pRg st="10" end="10"/>
                                            </p:txEl>
                                          </p:spTgt>
                                        </p:tgtEl>
                                        <p:attrNameLst>
                                          <p:attrName>style.rotation</p:attrName>
                                        </p:attrNameLst>
                                      </p:cBhvr>
                                      <p:tavLst>
                                        <p:tav tm="0">
                                          <p:val>
                                            <p:fltVal val="90"/>
                                          </p:val>
                                        </p:tav>
                                        <p:tav tm="100000">
                                          <p:val>
                                            <p:fltVal val="0"/>
                                          </p:val>
                                        </p:tav>
                                      </p:tavLst>
                                    </p:anim>
                                    <p:animEffect transition="in" filter="fade">
                                      <p:cBhvr>
                                        <p:cTn id="26" dur="1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3831B4-AEF6-4FCD-82E9-26D55FA2FA90}"/>
              </a:ext>
            </a:extLst>
          </p:cNvPr>
          <p:cNvSpPr txBox="1"/>
          <p:nvPr/>
        </p:nvSpPr>
        <p:spPr>
          <a:xfrm>
            <a:off x="1274135" y="255181"/>
            <a:ext cx="9643730" cy="1261884"/>
          </a:xfrm>
          <a:prstGeom prst="rect">
            <a:avLst/>
          </a:prstGeom>
          <a:noFill/>
        </p:spPr>
        <p:txBody>
          <a:bodyPr wrap="square" rtlCol="0">
            <a:spAutoFit/>
          </a:bodyPr>
          <a:lstStyle/>
          <a:p>
            <a:pPr algn="ctr"/>
            <a:r>
              <a:rPr lang="en-US" sz="3600" b="1"/>
              <a:t>Rule 1.201 – Complex Litigation</a:t>
            </a:r>
            <a:endParaRPr lang="en-US" sz="2400"/>
          </a:p>
          <a:p>
            <a:pPr algn="ctr"/>
            <a:r>
              <a:rPr lang="en-US" sz="4000"/>
              <a:t>GOOD NEWS!!!  This one is MUCH EASIER!!</a:t>
            </a:r>
            <a:endParaRPr lang="en-US" sz="2400"/>
          </a:p>
        </p:txBody>
      </p:sp>
      <p:pic>
        <p:nvPicPr>
          <p:cNvPr id="4" name="Picture 3">
            <a:extLst>
              <a:ext uri="{FF2B5EF4-FFF2-40B4-BE49-F238E27FC236}">
                <a16:creationId xmlns:a16="http://schemas.microsoft.com/office/drawing/2014/main" id="{49C95057-E340-7443-424F-A6E0D082AF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96170" y="2040285"/>
            <a:ext cx="7999660" cy="4159823"/>
          </a:xfrm>
          <a:prstGeom prst="rect">
            <a:avLst/>
          </a:prstGeom>
        </p:spPr>
      </p:pic>
      <p:sp>
        <p:nvSpPr>
          <p:cNvPr id="6" name="TextBox 5">
            <a:extLst>
              <a:ext uri="{FF2B5EF4-FFF2-40B4-BE49-F238E27FC236}">
                <a16:creationId xmlns:a16="http://schemas.microsoft.com/office/drawing/2014/main" id="{CBADC41F-A9AF-CC8E-9743-2122C31AD762}"/>
              </a:ext>
            </a:extLst>
          </p:cNvPr>
          <p:cNvSpPr txBox="1"/>
          <p:nvPr/>
        </p:nvSpPr>
        <p:spPr>
          <a:xfrm>
            <a:off x="881826" y="1441549"/>
            <a:ext cx="10428348" cy="523220"/>
          </a:xfrm>
          <a:prstGeom prst="rect">
            <a:avLst/>
          </a:prstGeom>
          <a:noFill/>
        </p:spPr>
        <p:txBody>
          <a:bodyPr wrap="square">
            <a:spAutoFit/>
          </a:bodyPr>
          <a:lstStyle/>
          <a:p>
            <a:r>
              <a:rPr lang="en-US" sz="2800"/>
              <a:t>(Track A and Track B both largely adopt what the Workgroup proposed)</a:t>
            </a:r>
          </a:p>
        </p:txBody>
      </p:sp>
    </p:spTree>
    <p:extLst>
      <p:ext uri="{BB962C8B-B14F-4D97-AF65-F5344CB8AC3E}">
        <p14:creationId xmlns:p14="http://schemas.microsoft.com/office/powerpoint/2010/main" val="174263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51784B3-DB3E-1564-1C88-3412F5FD0F7C}"/>
              </a:ext>
            </a:extLst>
          </p:cNvPr>
          <p:cNvPicPr>
            <a:picLocks noChangeAspect="1"/>
          </p:cNvPicPr>
          <p:nvPr/>
        </p:nvPicPr>
        <p:blipFill>
          <a:blip r:embed="rId2">
            <a:extLst>
              <a:ext uri="{28A0092B-C50C-407E-A947-70E740481C1C}">
                <a14:useLocalDpi xmlns:a14="http://schemas.microsoft.com/office/drawing/2010/main" val="0"/>
              </a:ext>
            </a:extLst>
          </a:blip>
          <a:srcRect l="16688" r="16688"/>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8"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2B0214F8-7100-36F3-1E63-895CAEBB7B87}"/>
              </a:ext>
            </a:extLst>
          </p:cNvPr>
          <p:cNvSpPr txBox="1"/>
          <p:nvPr/>
        </p:nvSpPr>
        <p:spPr>
          <a:xfrm>
            <a:off x="6727821" y="1282739"/>
            <a:ext cx="4359762" cy="4604769"/>
          </a:xfrm>
          <a:prstGeom prst="rect">
            <a:avLst/>
          </a:prstGeom>
        </p:spPr>
        <p:txBody>
          <a:bodyPr vert="horz" lIns="91440" tIns="45720" rIns="91440" bIns="45720" rtlCol="0" anchor="t">
            <a:noAutofit/>
          </a:bodyPr>
          <a:lstStyle/>
          <a:p>
            <a:pPr>
              <a:lnSpc>
                <a:spcPct val="90000"/>
              </a:lnSpc>
              <a:spcAft>
                <a:spcPts val="600"/>
              </a:spcAft>
            </a:pPr>
            <a:r>
              <a:rPr lang="en-US" sz="4000" b="1">
                <a:solidFill>
                  <a:schemeClr val="tx1">
                    <a:alpha val="80000"/>
                  </a:schemeClr>
                </a:solidFill>
              </a:rPr>
              <a:t>Because so much in Track A and Track B of rule 1.201 are identical, I’m only going to cover the provisions that are different.</a:t>
            </a:r>
          </a:p>
        </p:txBody>
      </p:sp>
      <p:sp>
        <p:nvSpPr>
          <p:cNvPr id="20"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3599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AC19B-68CC-78A5-3EBF-B1A16CD3CED2}"/>
              </a:ext>
            </a:extLst>
          </p:cNvPr>
          <p:cNvSpPr>
            <a:spLocks noGrp="1"/>
          </p:cNvSpPr>
          <p:nvPr>
            <p:ph type="title"/>
          </p:nvPr>
        </p:nvSpPr>
        <p:spPr>
          <a:xfrm>
            <a:off x="838200" y="365126"/>
            <a:ext cx="10515600" cy="1050720"/>
          </a:xfrm>
        </p:spPr>
        <p:txBody>
          <a:bodyPr>
            <a:normAutofit/>
          </a:bodyPr>
          <a:lstStyle/>
          <a:p>
            <a:pPr algn="ctr"/>
            <a:r>
              <a:rPr lang="en-US"/>
              <a:t>Identical save for the last sentence.</a:t>
            </a:r>
          </a:p>
        </p:txBody>
      </p:sp>
      <p:sp>
        <p:nvSpPr>
          <p:cNvPr id="3" name="Content Placeholder 2">
            <a:extLst>
              <a:ext uri="{FF2B5EF4-FFF2-40B4-BE49-F238E27FC236}">
                <a16:creationId xmlns:a16="http://schemas.microsoft.com/office/drawing/2014/main" id="{66A9F09A-6C36-2A05-C5BA-F67EA32D2279}"/>
              </a:ext>
            </a:extLst>
          </p:cNvPr>
          <p:cNvSpPr>
            <a:spLocks noGrp="1"/>
          </p:cNvSpPr>
          <p:nvPr>
            <p:ph sz="half" idx="1"/>
          </p:nvPr>
        </p:nvSpPr>
        <p:spPr>
          <a:xfrm>
            <a:off x="437707" y="1415846"/>
            <a:ext cx="5658293" cy="5077029"/>
          </a:xfrm>
        </p:spPr>
        <p:txBody>
          <a:bodyPr>
            <a:normAutofit fontScale="92500" lnSpcReduction="10000"/>
          </a:bodyPr>
          <a:lstStyle/>
          <a:p>
            <a:pPr marL="0" indent="0">
              <a:lnSpc>
                <a:spcPct val="100000"/>
              </a:lnSpc>
              <a:buNone/>
            </a:pPr>
            <a:r>
              <a:rPr lang="en-US" sz="2400" b="1" dirty="0">
                <a:effectLst/>
                <a:ea typeface="Calibri" panose="020F0502020204030204" pitchFamily="34" charset="0"/>
                <a:cs typeface="Times New Roman" panose="02020603050405020304" pitchFamily="18" charset="0"/>
              </a:rPr>
              <a:t>(a)	Complex Litigation Defined.</a:t>
            </a:r>
            <a:r>
              <a:rPr lang="en-US" sz="2400" dirty="0">
                <a:effectLst/>
                <a:ea typeface="Calibri" panose="020F0502020204030204" pitchFamily="34" charset="0"/>
                <a:cs typeface="Times New Roman" panose="02020603050405020304" pitchFamily="18" charset="0"/>
              </a:rPr>
              <a:t> At any time after all defendants have been served, and an appearance has been entered in response to the complaint by each party or a default entered, </a:t>
            </a:r>
            <a:r>
              <a:rPr lang="en-US" sz="2400" dirty="0">
                <a:effectLst/>
                <a:highlight>
                  <a:srgbClr val="00FF00"/>
                </a:highlight>
                <a:ea typeface="Calibri" panose="020F0502020204030204" pitchFamily="34" charset="0"/>
                <a:cs typeface="Times New Roman" panose="02020603050405020304" pitchFamily="18" charset="0"/>
              </a:rPr>
              <a:t>any party, or the court on its own motion, may move to declare an action complex. </a:t>
            </a:r>
            <a:r>
              <a:rPr lang="en-US" sz="2400" dirty="0">
                <a:effectLst/>
                <a:ea typeface="Calibri" panose="020F0502020204030204" pitchFamily="34" charset="0"/>
                <a:cs typeface="Times New Roman" panose="02020603050405020304" pitchFamily="18" charset="0"/>
              </a:rPr>
              <a:t>However, any party may move to designate an action complex before all defendants have been served subject to a showing to the court why service has not been made on all defendants. </a:t>
            </a:r>
            <a:r>
              <a:rPr lang="en-US" sz="2400" dirty="0">
                <a:effectLst/>
                <a:highlight>
                  <a:srgbClr val="FFFF00"/>
                </a:highlight>
                <a:ea typeface="Calibri" panose="020F0502020204030204" pitchFamily="34" charset="0"/>
                <a:cs typeface="Times New Roman" panose="02020603050405020304" pitchFamily="18" charset="0"/>
              </a:rPr>
              <a:t>The court will convene a hearing to determine whether the action requires the use of complex litigation procedures and enter an order within 10 days of the conclusion of the hearing.</a:t>
            </a:r>
          </a:p>
          <a:p>
            <a:endParaRPr lang="en-US" dirty="0"/>
          </a:p>
        </p:txBody>
      </p:sp>
      <p:sp>
        <p:nvSpPr>
          <p:cNvPr id="4" name="Content Placeholder 3">
            <a:extLst>
              <a:ext uri="{FF2B5EF4-FFF2-40B4-BE49-F238E27FC236}">
                <a16:creationId xmlns:a16="http://schemas.microsoft.com/office/drawing/2014/main" id="{A3D90D7F-7989-89DA-2C6D-2E4B38E98AC7}"/>
              </a:ext>
            </a:extLst>
          </p:cNvPr>
          <p:cNvSpPr>
            <a:spLocks noGrp="1"/>
          </p:cNvSpPr>
          <p:nvPr>
            <p:ph sz="half" idx="2"/>
          </p:nvPr>
        </p:nvSpPr>
        <p:spPr>
          <a:xfrm>
            <a:off x="6172200" y="1415847"/>
            <a:ext cx="5658292" cy="5151456"/>
          </a:xfrm>
        </p:spPr>
        <p:txBody>
          <a:bodyPr>
            <a:normAutofit fontScale="92500" lnSpcReduction="10000"/>
          </a:bodyPr>
          <a:lstStyle/>
          <a:p>
            <a:pPr marL="0" indent="0" algn="just">
              <a:lnSpc>
                <a:spcPct val="100000"/>
              </a:lnSpc>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	Complex Litigation Defined.</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any time after all defendants have been served, and an appearance has been entered in response to the complaint by each party or a default entered, </a:t>
            </a:r>
            <a:r>
              <a:rPr lang="en-US" sz="24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any party, or the court on its own motion, may move to declare an action complex. </a:t>
            </a:r>
            <a:r>
              <a:rPr lang="en-US" sz="2400" dirty="0">
                <a:effectLst/>
                <a:latin typeface="Calibri" panose="020F0502020204030204" pitchFamily="34" charset="0"/>
                <a:ea typeface="Calibri" panose="020F0502020204030204" pitchFamily="34" charset="0"/>
                <a:cs typeface="Times New Roman" panose="02020603050405020304" pitchFamily="18" charset="0"/>
              </a:rPr>
              <a:t>However, any party may move to designate an action complex before all defendants have been served subject to a showing to the court why service has not been made on all defendants. </a:t>
            </a:r>
            <a:endParaRPr lang="en-US" sz="3600" dirty="0"/>
          </a:p>
        </p:txBody>
      </p:sp>
    </p:spTree>
    <p:extLst>
      <p:ext uri="{BB962C8B-B14F-4D97-AF65-F5344CB8AC3E}">
        <p14:creationId xmlns:p14="http://schemas.microsoft.com/office/powerpoint/2010/main" val="2661299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A1EF3-7D14-969B-B056-8FC966805118}"/>
              </a:ext>
            </a:extLst>
          </p:cNvPr>
          <p:cNvSpPr>
            <a:spLocks noGrp="1"/>
          </p:cNvSpPr>
          <p:nvPr>
            <p:ph type="title"/>
          </p:nvPr>
        </p:nvSpPr>
        <p:spPr>
          <a:xfrm>
            <a:off x="361507" y="365125"/>
            <a:ext cx="11366205" cy="1581662"/>
          </a:xfrm>
        </p:spPr>
        <p:txBody>
          <a:bodyPr>
            <a:noAutofit/>
          </a:bodyPr>
          <a:lstStyle/>
          <a:p>
            <a:pPr algn="just"/>
            <a:r>
              <a:rPr lang="en-US" sz="3600" b="1" dirty="0">
                <a:latin typeface="+mn-lt"/>
              </a:rPr>
              <a:t>BUT THEN…Track A allows the parties to designate a as matter complex without court involvement.  Track B requires a court order:</a:t>
            </a:r>
          </a:p>
        </p:txBody>
      </p:sp>
      <p:sp>
        <p:nvSpPr>
          <p:cNvPr id="3" name="Content Placeholder 2">
            <a:extLst>
              <a:ext uri="{FF2B5EF4-FFF2-40B4-BE49-F238E27FC236}">
                <a16:creationId xmlns:a16="http://schemas.microsoft.com/office/drawing/2014/main" id="{2A0AF1E2-C335-4C28-8129-EF2B8AE663FE}"/>
              </a:ext>
            </a:extLst>
          </p:cNvPr>
          <p:cNvSpPr>
            <a:spLocks noGrp="1"/>
          </p:cNvSpPr>
          <p:nvPr>
            <p:ph sz="half" idx="1"/>
          </p:nvPr>
        </p:nvSpPr>
        <p:spPr>
          <a:xfrm>
            <a:off x="450340" y="2143433"/>
            <a:ext cx="5392479" cy="4031226"/>
          </a:xfrm>
        </p:spPr>
        <p:txBody>
          <a:bodyPr>
            <a:normAutofit lnSpcReduction="10000"/>
          </a:bodyPr>
          <a:lstStyle/>
          <a:p>
            <a:pPr marL="0" indent="0" algn="just">
              <a:lnSpc>
                <a:spcPct val="100000"/>
              </a:lnSpc>
              <a:buNone/>
            </a:pPr>
            <a:r>
              <a:rPr lang="en-US">
                <a:effectLst/>
                <a:latin typeface="Calibri" panose="020F0502020204030204" pitchFamily="34" charset="0"/>
                <a:ea typeface="Calibri" panose="020F0502020204030204" pitchFamily="34" charset="0"/>
                <a:cs typeface="Times New Roman" panose="02020603050405020304" pitchFamily="18" charset="0"/>
              </a:rPr>
              <a:t>(a)(3)	If all of the parties, pro se or through counsel, sign and file with the clerk of the court a written stipulation to the fact that an action is complex and identifying the factors in (a)(2)(A) through (a)(2)(H) above that apply, the court will enter an order designating the action as complex without a hearing.</a:t>
            </a:r>
            <a:endParaRPr lang="en-US">
              <a:effectLst/>
              <a:latin typeface="Bookman Old Style" panose="02050604050505020204" pitchFamily="18" charset="0"/>
              <a:ea typeface="Calibri" panose="020F0502020204030204" pitchFamily="34" charset="0"/>
              <a:cs typeface="Times New Roman" panose="02020603050405020304" pitchFamily="18" charset="0"/>
            </a:endParaRPr>
          </a:p>
          <a:p>
            <a:endParaRPr lang="en-US"/>
          </a:p>
        </p:txBody>
      </p:sp>
      <p:sp>
        <p:nvSpPr>
          <p:cNvPr id="4" name="Content Placeholder 3">
            <a:extLst>
              <a:ext uri="{FF2B5EF4-FFF2-40B4-BE49-F238E27FC236}">
                <a16:creationId xmlns:a16="http://schemas.microsoft.com/office/drawing/2014/main" id="{144CFF96-7366-0E77-A4D8-62815797C7F9}"/>
              </a:ext>
            </a:extLst>
          </p:cNvPr>
          <p:cNvSpPr>
            <a:spLocks noGrp="1"/>
          </p:cNvSpPr>
          <p:nvPr>
            <p:ph sz="half" idx="2"/>
          </p:nvPr>
        </p:nvSpPr>
        <p:spPr>
          <a:xfrm>
            <a:off x="6172200" y="2143433"/>
            <a:ext cx="5392478" cy="4031226"/>
          </a:xfrm>
        </p:spPr>
        <p:txBody>
          <a:bodyPr>
            <a:normAutofit lnSpcReduction="10000"/>
          </a:bodyPr>
          <a:lstStyle/>
          <a:p>
            <a:pPr marL="0" indent="0" algn="just">
              <a:lnSpc>
                <a:spcPct val="100000"/>
              </a:lnSpc>
              <a:buNone/>
            </a:pPr>
            <a:r>
              <a:rPr lang="en-US">
                <a:effectLst/>
                <a:latin typeface="Calibri" panose="020F0502020204030204" pitchFamily="34" charset="0"/>
                <a:ea typeface="Calibri" panose="020F0502020204030204" pitchFamily="34" charset="0"/>
                <a:cs typeface="Times New Roman" panose="02020603050405020304" pitchFamily="18" charset="0"/>
              </a:rPr>
              <a:t>(a)(3)	A case will be designated or redesignated as complex in accordance with rule 1.200.</a:t>
            </a:r>
            <a:endParaRPr lang="en-US">
              <a:effectLst/>
              <a:latin typeface="Bookman Old Style" panose="02050604050505020204" pitchFamily="18" charset="0"/>
              <a:ea typeface="Calibri" panose="020F0502020204030204" pitchFamily="34"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3684582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7B4A4F-59F8-DDDE-0FE5-849C89AC7E35}"/>
              </a:ext>
            </a:extLst>
          </p:cNvPr>
          <p:cNvSpPr txBox="1"/>
          <p:nvPr/>
        </p:nvSpPr>
        <p:spPr>
          <a:xfrm>
            <a:off x="610829" y="674400"/>
            <a:ext cx="10970342" cy="5509200"/>
          </a:xfrm>
          <a:prstGeom prst="rect">
            <a:avLst/>
          </a:prstGeom>
          <a:noFill/>
        </p:spPr>
        <p:txBody>
          <a:bodyPr wrap="square" lIns="91440" tIns="45720" rIns="91440" bIns="45720" rtlCol="0" anchor="t">
            <a:spAutoFit/>
          </a:bodyPr>
          <a:lstStyle/>
          <a:p>
            <a:pPr algn="just"/>
            <a:r>
              <a:rPr lang="en-US" sz="3200"/>
              <a:t>The Court determined that it would revise the rules in batches and send them to the Committee on the Rules of Civil Procedure to do the work.</a:t>
            </a:r>
          </a:p>
          <a:p>
            <a:pPr algn="just"/>
            <a:endParaRPr lang="en-US" sz="3200">
              <a:cs typeface="Calibri" panose="020F0502020204030204"/>
            </a:endParaRPr>
          </a:p>
          <a:p>
            <a:pPr algn="just"/>
            <a:r>
              <a:rPr lang="en-US" sz="3200"/>
              <a:t>The first batch was:</a:t>
            </a:r>
            <a:endParaRPr lang="en-US" sz="3200">
              <a:cs typeface="Calibri" panose="020F0502020204030204"/>
            </a:endParaRPr>
          </a:p>
          <a:p>
            <a:pPr algn="just"/>
            <a:endParaRPr lang="en-US" sz="3200">
              <a:cs typeface="Calibri" panose="020F0502020204030204"/>
            </a:endParaRPr>
          </a:p>
          <a:p>
            <a:pPr marL="0" marR="0" algn="just">
              <a:spcBef>
                <a:spcPts val="0"/>
              </a:spcBef>
              <a:spcAft>
                <a:spcPts val="0"/>
              </a:spcAft>
            </a:pPr>
            <a:r>
              <a:rPr lang="en-US" sz="3200">
                <a:effectLst/>
                <a:ea typeface="Calibri" panose="020F0502020204030204" pitchFamily="34" charset="0"/>
              </a:rPr>
              <a:t>1.200 – case management rule for streamlined and general cases</a:t>
            </a:r>
            <a:endParaRPr lang="en-US" sz="3200">
              <a:ea typeface="Calibri" panose="020F0502020204030204" pitchFamily="34" charset="0"/>
              <a:cs typeface="Calibri" panose="020F0502020204030204"/>
            </a:endParaRPr>
          </a:p>
          <a:p>
            <a:pPr marL="0" marR="0" algn="just">
              <a:spcBef>
                <a:spcPts val="0"/>
              </a:spcBef>
              <a:spcAft>
                <a:spcPts val="0"/>
              </a:spcAft>
            </a:pPr>
            <a:r>
              <a:rPr lang="en-US" sz="3200">
                <a:effectLst/>
                <a:ea typeface="Calibri" panose="020F0502020204030204" pitchFamily="34" charset="0"/>
              </a:rPr>
              <a:t>1.201 – case management rule for complex cases</a:t>
            </a:r>
            <a:endParaRPr lang="en-US" sz="3200">
              <a:effectLst/>
              <a:ea typeface="Calibri" panose="020F0502020204030204" pitchFamily="34" charset="0"/>
              <a:cs typeface="Calibri" panose="020F0502020204030204"/>
            </a:endParaRPr>
          </a:p>
          <a:p>
            <a:pPr marL="0" marR="0" algn="just">
              <a:spcBef>
                <a:spcPts val="0"/>
              </a:spcBef>
              <a:spcAft>
                <a:spcPts val="0"/>
              </a:spcAft>
            </a:pPr>
            <a:r>
              <a:rPr lang="en-US" sz="3200">
                <a:effectLst/>
                <a:ea typeface="Calibri" panose="020F0502020204030204" pitchFamily="34" charset="0"/>
              </a:rPr>
              <a:t>1.280 – discovery rule</a:t>
            </a:r>
            <a:endParaRPr lang="en-US" sz="3200">
              <a:effectLst/>
              <a:ea typeface="Calibri" panose="020F0502020204030204" pitchFamily="34" charset="0"/>
              <a:cs typeface="Calibri" panose="020F0502020204030204"/>
            </a:endParaRPr>
          </a:p>
          <a:p>
            <a:pPr marL="0" marR="0" algn="just">
              <a:spcBef>
                <a:spcPts val="0"/>
              </a:spcBef>
              <a:spcAft>
                <a:spcPts val="0"/>
              </a:spcAft>
            </a:pPr>
            <a:r>
              <a:rPr lang="en-US" sz="3200">
                <a:effectLst/>
                <a:ea typeface="Calibri" panose="020F0502020204030204" pitchFamily="34" charset="0"/>
              </a:rPr>
              <a:t>1.440 – at issue rule</a:t>
            </a:r>
            <a:endParaRPr lang="en-US" sz="3200">
              <a:effectLst/>
              <a:ea typeface="Calibri" panose="020F0502020204030204" pitchFamily="34" charset="0"/>
              <a:cs typeface="Calibri" panose="020F0502020204030204"/>
            </a:endParaRPr>
          </a:p>
          <a:p>
            <a:pPr marL="0" marR="0" algn="just">
              <a:spcBef>
                <a:spcPts val="0"/>
              </a:spcBef>
              <a:spcAft>
                <a:spcPts val="0"/>
              </a:spcAft>
            </a:pPr>
            <a:r>
              <a:rPr lang="en-US" sz="3200">
                <a:effectLst/>
                <a:ea typeface="Calibri" panose="020F0502020204030204" pitchFamily="34" charset="0"/>
              </a:rPr>
              <a:t>1.460 – continuance rule</a:t>
            </a:r>
            <a:endParaRPr lang="en-US" sz="3200">
              <a:effectLst/>
              <a:ea typeface="Calibri" panose="020F0502020204030204" pitchFamily="34" charset="0"/>
              <a:cs typeface="Calibri" panose="020F0502020204030204"/>
            </a:endParaRPr>
          </a:p>
        </p:txBody>
      </p:sp>
    </p:spTree>
    <p:extLst>
      <p:ext uri="{BB962C8B-B14F-4D97-AF65-F5344CB8AC3E}">
        <p14:creationId xmlns:p14="http://schemas.microsoft.com/office/powerpoint/2010/main" val="86134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 calcmode="lin" valueType="num">
                                      <p:cBhvr additive="base">
                                        <p:cTn id="1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 calcmode="lin" valueType="num">
                                      <p:cBhvr additive="base">
                                        <p:cTn id="18"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 calcmode="lin" valueType="num">
                                      <p:cBhvr additive="base">
                                        <p:cTn id="24"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 calcmode="lin" valueType="num">
                                      <p:cBhvr additive="base">
                                        <p:cTn id="30"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 calcmode="lin" valueType="num">
                                      <p:cBhvr additive="base">
                                        <p:cTn id="36"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2942-09E8-113D-FD9B-1D82F175BE17}"/>
              </a:ext>
            </a:extLst>
          </p:cNvPr>
          <p:cNvSpPr>
            <a:spLocks noGrp="1"/>
          </p:cNvSpPr>
          <p:nvPr>
            <p:ph type="title"/>
          </p:nvPr>
        </p:nvSpPr>
        <p:spPr>
          <a:xfrm>
            <a:off x="838200" y="360209"/>
            <a:ext cx="10515600" cy="716423"/>
          </a:xfrm>
        </p:spPr>
        <p:txBody>
          <a:bodyPr>
            <a:normAutofit fontScale="90000"/>
          </a:bodyPr>
          <a:lstStyle/>
          <a:p>
            <a:pPr algn="ctr">
              <a:lnSpc>
                <a:spcPct val="100000"/>
              </a:lnSpc>
            </a:pPr>
            <a:r>
              <a:rPr lang="en-US"/>
              <a:t>Identical save for the last sentence:</a:t>
            </a:r>
          </a:p>
        </p:txBody>
      </p:sp>
      <p:sp>
        <p:nvSpPr>
          <p:cNvPr id="3" name="Content Placeholder 2">
            <a:extLst>
              <a:ext uri="{FF2B5EF4-FFF2-40B4-BE49-F238E27FC236}">
                <a16:creationId xmlns:a16="http://schemas.microsoft.com/office/drawing/2014/main" id="{55788996-DD18-817D-50A4-FE6136029141}"/>
              </a:ext>
            </a:extLst>
          </p:cNvPr>
          <p:cNvSpPr>
            <a:spLocks noGrp="1"/>
          </p:cNvSpPr>
          <p:nvPr>
            <p:ph sz="half" idx="1"/>
          </p:nvPr>
        </p:nvSpPr>
        <p:spPr>
          <a:xfrm>
            <a:off x="501445" y="1081548"/>
            <a:ext cx="5257800" cy="5407742"/>
          </a:xfrm>
        </p:spPr>
        <p:txBody>
          <a:bodyPr>
            <a:normAutofit fontScale="77500" lnSpcReduction="20000"/>
          </a:bodyPr>
          <a:lstStyle/>
          <a:p>
            <a:pPr marL="0" indent="0" algn="just">
              <a:lnSpc>
                <a:spcPct val="120000"/>
              </a:lnSpc>
              <a:buNone/>
            </a:pPr>
            <a:r>
              <a:rPr lang="en-US" sz="2600">
                <a:effectLst/>
                <a:ea typeface="Calibri" panose="020F0502020204030204" pitchFamily="34" charset="0"/>
                <a:cs typeface="Times New Roman" panose="02020603050405020304" pitchFamily="18" charset="0"/>
              </a:rPr>
              <a:t>(b)(3)	At the initial case management conference, the court will set the trial date or dates no sooner than 6 months and no later than 24 months from the date of the conference unless good cause is shown for an earlier or later setting. The trial date or dates must be on a docket having sufficient time within which to try the action and, when feasible, for a date or dates certain. The trial date must be set after consultation with counsel and in the presence of all clients or authorized client representatives. The court must, no later than 2 months before the date scheduled for jury selection, arrange for a sufficient number of available jurors. Continuance of the trial of a complex action should rarely be granted and then only upon good cause shown. </a:t>
            </a:r>
          </a:p>
          <a:p>
            <a:endParaRPr lang="en-US"/>
          </a:p>
        </p:txBody>
      </p:sp>
      <p:sp>
        <p:nvSpPr>
          <p:cNvPr id="4" name="Content Placeholder 3">
            <a:extLst>
              <a:ext uri="{FF2B5EF4-FFF2-40B4-BE49-F238E27FC236}">
                <a16:creationId xmlns:a16="http://schemas.microsoft.com/office/drawing/2014/main" id="{470C8F55-692D-6B6D-CCA4-8ED114836BB1}"/>
              </a:ext>
            </a:extLst>
          </p:cNvPr>
          <p:cNvSpPr>
            <a:spLocks noGrp="1"/>
          </p:cNvSpPr>
          <p:nvPr>
            <p:ph sz="half" idx="2"/>
          </p:nvPr>
        </p:nvSpPr>
        <p:spPr>
          <a:xfrm>
            <a:off x="5978013" y="1081548"/>
            <a:ext cx="5594555" cy="5407742"/>
          </a:xfrm>
        </p:spPr>
        <p:txBody>
          <a:bodyPr vert="horz" lIns="91440" tIns="45720" rIns="91440" bIns="45720" rtlCol="0" anchor="t">
            <a:normAutofit fontScale="77500" lnSpcReduction="20000"/>
          </a:bodyPr>
          <a:lstStyle/>
          <a:p>
            <a:pPr marL="0" indent="0" algn="just">
              <a:lnSpc>
                <a:spcPct val="120000"/>
              </a:lnSpc>
              <a:buNone/>
            </a:pPr>
            <a:r>
              <a:rPr lang="en-US" sz="2600">
                <a:effectLst/>
                <a:ea typeface="Calibri" panose="020F0502020204030204" pitchFamily="34" charset="0"/>
                <a:cs typeface="Times New Roman"/>
              </a:rPr>
              <a:t>(b)(3)	At the initial case management conference, the court will set the trial date or dates no sooner than 6 months and no later than 24 months from the date of the conference unless good cause is shown for an earlier or later setting. The trial date or dates must be on a docket having sufficient time within which to try the action and, when feasible, for a date or dates certain. The trial date shall be set after consultation with counsel and in the presence of all clients or authorized client representatives. The court must, no later than 2 months before the date scheduled for jury selection, arrange for a sufficient number of available jurors. Continuance of the trial of a complex action should rarely be granted and then only upon good cause shown. </a:t>
            </a:r>
            <a:r>
              <a:rPr lang="en-US" sz="2600">
                <a:effectLst/>
                <a:highlight>
                  <a:srgbClr val="FFFF00"/>
                </a:highlight>
                <a:ea typeface="Calibri" panose="020F0502020204030204" pitchFamily="34" charset="0"/>
                <a:cs typeface="Times New Roman"/>
              </a:rPr>
              <a:t>Any motion for continuance will be governed by rule 1.460.</a:t>
            </a:r>
          </a:p>
          <a:p>
            <a:pPr marL="0" indent="0">
              <a:buNone/>
            </a:pPr>
            <a:endParaRPr lang="en-US"/>
          </a:p>
        </p:txBody>
      </p:sp>
    </p:spTree>
    <p:extLst>
      <p:ext uri="{BB962C8B-B14F-4D97-AF65-F5344CB8AC3E}">
        <p14:creationId xmlns:p14="http://schemas.microsoft.com/office/powerpoint/2010/main" val="39081586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7C19D-61AB-9FA7-AFCB-7C41E98FE3F3}"/>
              </a:ext>
            </a:extLst>
          </p:cNvPr>
          <p:cNvSpPr>
            <a:spLocks noGrp="1"/>
          </p:cNvSpPr>
          <p:nvPr>
            <p:ph type="title"/>
          </p:nvPr>
        </p:nvSpPr>
        <p:spPr>
          <a:xfrm>
            <a:off x="838200" y="24886"/>
            <a:ext cx="10515600" cy="559906"/>
          </a:xfrm>
        </p:spPr>
        <p:txBody>
          <a:bodyPr>
            <a:noAutofit/>
          </a:bodyPr>
          <a:lstStyle/>
          <a:p>
            <a:pPr algn="ctr"/>
            <a:r>
              <a:rPr lang="en-US" sz="3600" b="1"/>
              <a:t>Ok.  This one is a big difference:</a:t>
            </a:r>
          </a:p>
        </p:txBody>
      </p:sp>
      <p:sp>
        <p:nvSpPr>
          <p:cNvPr id="3" name="Content Placeholder 2">
            <a:extLst>
              <a:ext uri="{FF2B5EF4-FFF2-40B4-BE49-F238E27FC236}">
                <a16:creationId xmlns:a16="http://schemas.microsoft.com/office/drawing/2014/main" id="{CC88B279-1821-178B-9897-1F8EC2CFB0A2}"/>
              </a:ext>
            </a:extLst>
          </p:cNvPr>
          <p:cNvSpPr>
            <a:spLocks noGrp="1"/>
          </p:cNvSpPr>
          <p:nvPr>
            <p:ph sz="half" idx="1"/>
          </p:nvPr>
        </p:nvSpPr>
        <p:spPr>
          <a:xfrm>
            <a:off x="155943" y="567150"/>
            <a:ext cx="7985051" cy="6138450"/>
          </a:xfrm>
        </p:spPr>
        <p:txBody>
          <a:bodyPr vert="horz" lIns="91440" tIns="45720" rIns="91440" bIns="45720" rtlCol="0" anchor="t">
            <a:noAutofit/>
          </a:bodyPr>
          <a:lstStyle/>
          <a:p>
            <a:pPr marL="0" marR="0" indent="0" algn="just">
              <a:lnSpc>
                <a:spcPct val="100000"/>
              </a:lnSpc>
              <a:spcBef>
                <a:spcPts val="0"/>
              </a:spcBef>
              <a:spcAft>
                <a:spcPts val="1400"/>
              </a:spcAft>
              <a:buNone/>
            </a:pPr>
            <a:r>
              <a:rPr lang="en-US" sz="1300" b="1" dirty="0">
                <a:effectLst/>
                <a:latin typeface="Calibri"/>
                <a:ea typeface="Calibri" panose="020F0502020204030204" pitchFamily="34" charset="0"/>
                <a:cs typeface="Times New Roman"/>
              </a:rPr>
              <a:t>(c)	The Case Management Order.</a:t>
            </a:r>
            <a:r>
              <a:rPr lang="en-US" sz="1300" dirty="0">
                <a:effectLst/>
                <a:latin typeface="Calibri"/>
                <a:ea typeface="Calibri" panose="020F0502020204030204" pitchFamily="34" charset="0"/>
                <a:cs typeface="Times New Roman"/>
              </a:rPr>
              <a:t> The case management order must address each matter set forth under rule 1.200(c)(2) and set the action for a pretrial conference and trial. </a:t>
            </a:r>
            <a:r>
              <a:rPr lang="en-US" sz="1300" dirty="0">
                <a:effectLst/>
                <a:highlight>
                  <a:srgbClr val="FFFF00"/>
                </a:highlight>
                <a:latin typeface="Calibri"/>
                <a:ea typeface="Calibri" panose="020F0502020204030204" pitchFamily="34" charset="0"/>
                <a:cs typeface="Times New Roman"/>
              </a:rPr>
              <a:t>The case management order also must specify the following:</a:t>
            </a:r>
          </a:p>
          <a:p>
            <a:pPr marL="0" marR="0" indent="0" algn="just">
              <a:lnSpc>
                <a:spcPct val="100000"/>
              </a:lnSpc>
              <a:spcBef>
                <a:spcPts val="0"/>
              </a:spcBef>
              <a:spcAft>
                <a:spcPts val="1400"/>
              </a:spcAft>
              <a:buNone/>
            </a:pPr>
            <a:r>
              <a:rPr lang="en-US" sz="1300" dirty="0">
                <a:effectLst/>
                <a:latin typeface="Calibri"/>
                <a:ea typeface="Calibri" panose="020F0502020204030204" pitchFamily="34" charset="0"/>
                <a:cs typeface="Times New Roman"/>
              </a:rPr>
              <a:t>(1)	Dates by which all parties must name their expert witnesses and provide the expert information required by rule 1.280(c)(5). If a party has named an expert witness in a field in which any other parties have not identified experts, the other parties may name experts in that field within 30 days thereafter. No additional experts may be named unless good cause is shown.</a:t>
            </a:r>
          </a:p>
          <a:p>
            <a:pPr marL="0" marR="0" indent="0" algn="just">
              <a:lnSpc>
                <a:spcPct val="100000"/>
              </a:lnSpc>
              <a:spcBef>
                <a:spcPts val="0"/>
              </a:spcBef>
              <a:spcAft>
                <a:spcPts val="1400"/>
              </a:spcAft>
              <a:buNone/>
            </a:pPr>
            <a:r>
              <a:rPr lang="en-US" sz="1300" dirty="0">
                <a:effectLst/>
                <a:latin typeface="Calibri"/>
                <a:ea typeface="Calibri" panose="020F0502020204030204" pitchFamily="34" charset="0"/>
                <a:cs typeface="Times New Roman"/>
              </a:rPr>
              <a:t>(2)	Not more than 10 days after the date set for naming experts, the parties must meet and schedule dates for deposition of experts and all other witnesses not yet deposed. At the time of the meeting each party is responsible for having secured three confirmed dates for its expert witnesses. In the event the parties cannot agree on a discovery deposition schedule, the court, on motion, must set the schedule. Any party may file the completed discovery deposition schedule agreed on or entered by the court. Once filed, the deposition dates in the schedule may</a:t>
            </a:r>
            <a:r>
              <a:rPr lang="en-US" sz="1300" strike="sngStrike" dirty="0">
                <a:latin typeface="Calibri"/>
                <a:ea typeface="Calibri" panose="020F0502020204030204" pitchFamily="34" charset="0"/>
                <a:cs typeface="Times New Roman"/>
              </a:rPr>
              <a:t> </a:t>
            </a:r>
            <a:r>
              <a:rPr lang="en-US" sz="1300" dirty="0">
                <a:effectLst/>
                <a:latin typeface="Calibri"/>
                <a:ea typeface="Calibri" panose="020F0502020204030204" pitchFamily="34" charset="0"/>
                <a:cs typeface="Times New Roman"/>
              </a:rPr>
              <a:t>not be altered without consent of all parties or on order of the court. Failure to comply with the discovery schedule may result in sanctions in accordance with rule 1.380.</a:t>
            </a:r>
          </a:p>
          <a:p>
            <a:pPr marL="0" marR="0" indent="0" algn="just">
              <a:lnSpc>
                <a:spcPct val="100000"/>
              </a:lnSpc>
              <a:spcBef>
                <a:spcPts val="0"/>
              </a:spcBef>
              <a:spcAft>
                <a:spcPts val="1400"/>
              </a:spcAft>
              <a:buNone/>
            </a:pPr>
            <a:r>
              <a:rPr lang="en-US" sz="1300" dirty="0">
                <a:effectLst/>
                <a:latin typeface="Calibri"/>
                <a:ea typeface="Calibri" panose="020F0502020204030204" pitchFamily="34" charset="0"/>
                <a:cs typeface="Times New Roman"/>
              </a:rPr>
              <a:t>(3)	Dates by which all parties are to complete all other discovery.</a:t>
            </a:r>
          </a:p>
          <a:p>
            <a:pPr marL="0" indent="0" algn="just">
              <a:lnSpc>
                <a:spcPct val="100000"/>
              </a:lnSpc>
              <a:spcBef>
                <a:spcPts val="0"/>
              </a:spcBef>
              <a:spcAft>
                <a:spcPts val="1400"/>
              </a:spcAft>
              <a:buNone/>
            </a:pPr>
            <a:r>
              <a:rPr lang="en-US" sz="1300" dirty="0">
                <a:effectLst/>
                <a:latin typeface="Calibri"/>
                <a:ea typeface="Calibri" panose="020F0502020204030204" pitchFamily="34" charset="0"/>
                <a:cs typeface="Times New Roman"/>
              </a:rPr>
              <a:t>(4)	The court </a:t>
            </a:r>
            <a:r>
              <a:rPr lang="en-US" sz="1300" dirty="0">
                <a:effectLst/>
                <a:highlight>
                  <a:srgbClr val="00FF00"/>
                </a:highlight>
                <a:latin typeface="Calibri"/>
                <a:ea typeface="Calibri" panose="020F0502020204030204" pitchFamily="34" charset="0"/>
                <a:cs typeface="Times New Roman"/>
              </a:rPr>
              <a:t>must</a:t>
            </a:r>
            <a:r>
              <a:rPr lang="en-US" sz="1300" dirty="0">
                <a:effectLst/>
                <a:latin typeface="Calibri"/>
                <a:ea typeface="Calibri" panose="020F0502020204030204" pitchFamily="34" charset="0"/>
                <a:cs typeface="Times New Roman"/>
              </a:rPr>
              <a:t> schedule periodic case management conferences and hearings on lengthy motions at reasonable intervals based on the particular needs of the action.</a:t>
            </a:r>
            <a:r>
              <a:rPr lang="en-US" sz="1300" dirty="0">
                <a:latin typeface="Calibri"/>
                <a:ea typeface="Calibri" panose="020F0502020204030204" pitchFamily="34" charset="0"/>
                <a:cs typeface="Times New Roman"/>
              </a:rPr>
              <a:t> </a:t>
            </a:r>
            <a:r>
              <a:rPr lang="en-US" sz="1300" dirty="0">
                <a:effectLst/>
                <a:latin typeface="Calibri"/>
                <a:ea typeface="Calibri" panose="020F0502020204030204" pitchFamily="34" charset="0"/>
                <a:cs typeface="Times New Roman"/>
              </a:rPr>
              <a:t> The attorneys for the parties as well as any parties appearing pro se </a:t>
            </a:r>
            <a:r>
              <a:rPr lang="en-US" sz="1300" dirty="0">
                <a:effectLst/>
                <a:highlight>
                  <a:srgbClr val="00FF00"/>
                </a:highlight>
                <a:latin typeface="Calibri"/>
                <a:ea typeface="Calibri" panose="020F0502020204030204" pitchFamily="34" charset="0"/>
                <a:cs typeface="Times New Roman"/>
              </a:rPr>
              <a:t>must confer no later than 15 days prior to each case management conference or hearing. They must notify the court at least 10 days prior to any case management conference or hearing if the parties stipulate that a case management conference or hearing time is unnecessary</a:t>
            </a:r>
            <a:r>
              <a:rPr lang="en-US" sz="1300" dirty="0">
                <a:effectLst/>
                <a:highlight>
                  <a:srgbClr val="FFFF00"/>
                </a:highlight>
                <a:latin typeface="Calibri"/>
                <a:ea typeface="Calibri" panose="020F0502020204030204" pitchFamily="34" charset="0"/>
                <a:cs typeface="Times New Roman"/>
              </a:rPr>
              <a:t>.</a:t>
            </a:r>
            <a:r>
              <a:rPr lang="en-US" sz="1300" dirty="0">
                <a:effectLst/>
                <a:latin typeface="Calibri"/>
                <a:ea typeface="Calibri" panose="020F0502020204030204" pitchFamily="34" charset="0"/>
                <a:cs typeface="Times New Roman"/>
              </a:rPr>
              <a:t> Failure to timely notify the court that a case management conference or hearing time is unnecessary may result in sanctions.</a:t>
            </a:r>
          </a:p>
          <a:p>
            <a:pPr marL="0" indent="0" algn="just">
              <a:lnSpc>
                <a:spcPct val="100000"/>
              </a:lnSpc>
              <a:spcBef>
                <a:spcPts val="0"/>
              </a:spcBef>
              <a:spcAft>
                <a:spcPts val="1400"/>
              </a:spcAft>
              <a:buNone/>
            </a:pPr>
            <a:r>
              <a:rPr lang="en-US" sz="1300" dirty="0">
                <a:effectLst/>
                <a:latin typeface="Calibri"/>
                <a:ea typeface="Calibri" panose="020F0502020204030204" pitchFamily="34" charset="0"/>
                <a:cs typeface="Times New Roman"/>
              </a:rPr>
              <a:t>(5)	The case management order may include a briefing schedule setting forth a time period within which to file briefs or memoranda, responses, and reply briefs or memoranda, prior to the court considering such matters.</a:t>
            </a:r>
            <a:r>
              <a:rPr lang="en-US" sz="1300" dirty="0">
                <a:latin typeface="Calibri"/>
                <a:ea typeface="Calibri" panose="020F0502020204030204" pitchFamily="34" charset="0"/>
                <a:cs typeface="Times New Roman"/>
              </a:rPr>
              <a:t> </a:t>
            </a:r>
            <a:endParaRPr lang="en-US" sz="1300" dirty="0">
              <a:effectLst/>
              <a:latin typeface="Calibri"/>
              <a:ea typeface="Calibri" panose="020F0502020204030204" pitchFamily="34" charset="0"/>
              <a:cs typeface="Times New Roman" panose="02020603050405020304" pitchFamily="18" charset="0"/>
            </a:endParaRPr>
          </a:p>
          <a:p>
            <a:pPr marL="0" marR="0" indent="0" algn="just">
              <a:lnSpc>
                <a:spcPct val="100000"/>
              </a:lnSpc>
              <a:spcBef>
                <a:spcPts val="0"/>
              </a:spcBef>
              <a:spcAft>
                <a:spcPts val="1400"/>
              </a:spcAft>
              <a:buNone/>
            </a:pPr>
            <a:r>
              <a:rPr lang="en-US" sz="1300" dirty="0">
                <a:effectLst/>
                <a:latin typeface="Calibri"/>
                <a:ea typeface="Calibri" panose="020F0502020204030204" pitchFamily="34" charset="0"/>
                <a:cs typeface="Times New Roman"/>
              </a:rPr>
              <a:t>(6)	A deadline for conducting alternative dispute resolution.</a:t>
            </a:r>
          </a:p>
        </p:txBody>
      </p:sp>
      <p:sp>
        <p:nvSpPr>
          <p:cNvPr id="4" name="Content Placeholder 3">
            <a:extLst>
              <a:ext uri="{FF2B5EF4-FFF2-40B4-BE49-F238E27FC236}">
                <a16:creationId xmlns:a16="http://schemas.microsoft.com/office/drawing/2014/main" id="{0720D0B8-9C26-6648-CAF2-189FD6D8485F}"/>
              </a:ext>
            </a:extLst>
          </p:cNvPr>
          <p:cNvSpPr>
            <a:spLocks noGrp="1"/>
          </p:cNvSpPr>
          <p:nvPr>
            <p:ph sz="half" idx="2"/>
          </p:nvPr>
        </p:nvSpPr>
        <p:spPr>
          <a:xfrm>
            <a:off x="8282763" y="584792"/>
            <a:ext cx="3763924" cy="5986130"/>
          </a:xfrm>
        </p:spPr>
        <p:txBody>
          <a:bodyPr>
            <a:normAutofit lnSpcReduction="10000"/>
          </a:bodyPr>
          <a:lstStyle/>
          <a:p>
            <a:pPr marL="0" indent="0" algn="just">
              <a:buNone/>
            </a:pPr>
            <a:r>
              <a:rPr lang="en-US" sz="1800" b="1" dirty="0">
                <a:effectLst/>
                <a:latin typeface="Calibri" panose="020F0502020204030204" pitchFamily="34" charset="0"/>
                <a:ea typeface="Calibri" panose="020F0502020204030204" pitchFamily="34" charset="0"/>
              </a:rPr>
              <a:t>(c)	The Case Management Order.</a:t>
            </a:r>
            <a:r>
              <a:rPr lang="en-US" sz="1800" dirty="0">
                <a:effectLst/>
                <a:latin typeface="Calibri" panose="020F0502020204030204" pitchFamily="34" charset="0"/>
                <a:ea typeface="Calibri" panose="020F0502020204030204" pitchFamily="34" charset="0"/>
              </a:rPr>
              <a:t> Within 10 days after completion of the initial case management conference, the court must enter a case management order. </a:t>
            </a:r>
            <a:r>
              <a:rPr lang="en-US" sz="1800" dirty="0">
                <a:effectLst/>
                <a:highlight>
                  <a:srgbClr val="FFFF00"/>
                </a:highlight>
                <a:latin typeface="Calibri" panose="020F0502020204030204" pitchFamily="34" charset="0"/>
                <a:ea typeface="Calibri" panose="020F0502020204030204" pitchFamily="34" charset="0"/>
              </a:rPr>
              <a:t>The case management order must address each matter set forth in rule 1.200(e) and set the action for a pretrial conference and trial. </a:t>
            </a:r>
            <a:r>
              <a:rPr lang="en-US" sz="1800" dirty="0">
                <a:effectLst/>
                <a:latin typeface="Calibri" panose="020F0502020204030204" pitchFamily="34" charset="0"/>
                <a:ea typeface="Calibri" panose="020F0502020204030204" pitchFamily="34" charset="0"/>
              </a:rPr>
              <a:t>The case management order may also specify </a:t>
            </a:r>
            <a:r>
              <a:rPr lang="en-US" sz="1800" dirty="0">
                <a:effectLst/>
                <a:latin typeface="Calibri" panose="020F0502020204030204" pitchFamily="34" charset="0"/>
                <a:ea typeface="Calibri" panose="020F0502020204030204" pitchFamily="34" charset="0"/>
                <a:cs typeface="Times New Roman" panose="02020603050405020304" pitchFamily="18" charset="0"/>
              </a:rPr>
              <a:t>a briefing schedule setting forth a time period within which to file briefs or memoranda, responses, and reply briefs or memoranda, before the court considering such matters. </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L="0" indent="0" algn="jus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	Additional case management conferences and hearings.</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court </a:t>
            </a:r>
            <a: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may</a:t>
            </a:r>
            <a:r>
              <a:rPr lang="en-US" sz="1800" dirty="0">
                <a:effectLst/>
                <a:latin typeface="Calibri" panose="020F0502020204030204" pitchFamily="34" charset="0"/>
                <a:ea typeface="Calibri" panose="020F0502020204030204" pitchFamily="34" charset="0"/>
                <a:cs typeface="Times New Roman" panose="02020603050405020304" pitchFamily="18" charset="0"/>
              </a:rPr>
              <a:t> set a conference or hearing schedule, or part of such a schedule, in the initial case management order described in subdivision (c) or in a subsequent order(s). The parties must notify the court immediately if case management conference or hearing time becomes unnecessary.</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4656008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5CD78-02FB-BA8A-FE08-AC206BC62C9F}"/>
              </a:ext>
            </a:extLst>
          </p:cNvPr>
          <p:cNvSpPr>
            <a:spLocks noGrp="1"/>
          </p:cNvSpPr>
          <p:nvPr>
            <p:ph type="title"/>
          </p:nvPr>
        </p:nvSpPr>
        <p:spPr/>
        <p:txBody>
          <a:bodyPr/>
          <a:lstStyle/>
          <a:p>
            <a:pPr algn="ctr"/>
            <a:r>
              <a:rPr lang="en-US" b="1"/>
              <a:t>The differences on rule 1.201</a:t>
            </a:r>
          </a:p>
        </p:txBody>
      </p:sp>
      <p:sp>
        <p:nvSpPr>
          <p:cNvPr id="3" name="Content Placeholder 2">
            <a:extLst>
              <a:ext uri="{FF2B5EF4-FFF2-40B4-BE49-F238E27FC236}">
                <a16:creationId xmlns:a16="http://schemas.microsoft.com/office/drawing/2014/main" id="{A66909D5-70C1-DE61-306C-988481B1FDE1}"/>
              </a:ext>
            </a:extLst>
          </p:cNvPr>
          <p:cNvSpPr>
            <a:spLocks noGrp="1"/>
          </p:cNvSpPr>
          <p:nvPr>
            <p:ph sz="half" idx="1"/>
          </p:nvPr>
        </p:nvSpPr>
        <p:spPr/>
        <p:txBody>
          <a:bodyPr>
            <a:normAutofit fontScale="92500" lnSpcReduction="10000"/>
          </a:bodyPr>
          <a:lstStyle/>
          <a:p>
            <a:r>
              <a:rPr lang="en-US" dirty="0"/>
              <a:t>The court is required to convene a hearing to decide if a case should be converted to complex</a:t>
            </a:r>
          </a:p>
          <a:p>
            <a:r>
              <a:rPr lang="en-US" dirty="0"/>
              <a:t>The parties can stipulate that a case is complex, and it shall be so</a:t>
            </a:r>
          </a:p>
          <a:p>
            <a:r>
              <a:rPr lang="en-US" dirty="0"/>
              <a:t>The items to include in the case management order are listed in rule 1.201</a:t>
            </a:r>
          </a:p>
          <a:p>
            <a:r>
              <a:rPr lang="en-US" dirty="0"/>
              <a:t>The court </a:t>
            </a:r>
            <a:r>
              <a:rPr lang="en-US" u="sng" dirty="0"/>
              <a:t>must</a:t>
            </a:r>
            <a:r>
              <a:rPr lang="en-US" dirty="0"/>
              <a:t> preschedule hearing time for case management conferences</a:t>
            </a:r>
          </a:p>
        </p:txBody>
      </p:sp>
      <p:sp>
        <p:nvSpPr>
          <p:cNvPr id="4" name="Content Placeholder 3">
            <a:extLst>
              <a:ext uri="{FF2B5EF4-FFF2-40B4-BE49-F238E27FC236}">
                <a16:creationId xmlns:a16="http://schemas.microsoft.com/office/drawing/2014/main" id="{B24D3677-5691-722A-9410-B4C82C8EC7DB}"/>
              </a:ext>
            </a:extLst>
          </p:cNvPr>
          <p:cNvSpPr>
            <a:spLocks noGrp="1"/>
          </p:cNvSpPr>
          <p:nvPr>
            <p:ph sz="half" idx="2"/>
          </p:nvPr>
        </p:nvSpPr>
        <p:spPr/>
        <p:txBody>
          <a:bodyPr vert="horz" lIns="91440" tIns="45720" rIns="91440" bIns="45720" rtlCol="0" anchor="t">
            <a:normAutofit fontScale="92500" lnSpcReduction="10000"/>
          </a:bodyPr>
          <a:lstStyle/>
          <a:p>
            <a:r>
              <a:rPr lang="en-US"/>
              <a:t>No hearing is necessary for a court to deem a case to complex</a:t>
            </a:r>
          </a:p>
          <a:p>
            <a:r>
              <a:rPr lang="en-US"/>
              <a:t>The items to include in the case management order are the ones in rule 1.200(e)</a:t>
            </a:r>
          </a:p>
          <a:p>
            <a:r>
              <a:rPr lang="en-US">
                <a:cs typeface="Calibri"/>
              </a:rPr>
              <a:t>The rule is clear that continuance motions on complex trial dates  are governed by rule 1.460</a:t>
            </a:r>
          </a:p>
          <a:p>
            <a:r>
              <a:rPr lang="en-US"/>
              <a:t>The court </a:t>
            </a:r>
            <a:r>
              <a:rPr lang="en-US" u="sng"/>
              <a:t>may</a:t>
            </a:r>
            <a:r>
              <a:rPr lang="en-US"/>
              <a:t> preschedule hearing time for case management conferences</a:t>
            </a:r>
            <a:endParaRPr lang="en-US">
              <a:cs typeface="Calibri"/>
            </a:endParaRPr>
          </a:p>
        </p:txBody>
      </p:sp>
    </p:spTree>
    <p:extLst>
      <p:ext uri="{BB962C8B-B14F-4D97-AF65-F5344CB8AC3E}">
        <p14:creationId xmlns:p14="http://schemas.microsoft.com/office/powerpoint/2010/main" val="1972692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CC1498-9255-1C29-ED03-554ABEDE6B2C}"/>
              </a:ext>
            </a:extLst>
          </p:cNvPr>
          <p:cNvSpPr txBox="1"/>
          <p:nvPr/>
        </p:nvSpPr>
        <p:spPr>
          <a:xfrm>
            <a:off x="848890" y="412789"/>
            <a:ext cx="10494220" cy="6032421"/>
          </a:xfrm>
          <a:prstGeom prst="rect">
            <a:avLst/>
          </a:prstGeom>
          <a:noFill/>
        </p:spPr>
        <p:txBody>
          <a:bodyPr wrap="square" lIns="91440" tIns="45720" rIns="91440" bIns="45720" rtlCol="0" anchor="t">
            <a:spAutoFit/>
          </a:bodyPr>
          <a:lstStyle/>
          <a:p>
            <a:pPr algn="ctr"/>
            <a:r>
              <a:rPr lang="en-US" sz="3200" b="1"/>
              <a:t>Rule 1.280 – the discovery rule</a:t>
            </a:r>
          </a:p>
          <a:p>
            <a:pPr algn="just"/>
            <a:endParaRPr lang="en-US">
              <a:cs typeface="Calibri" panose="020F0502020204030204"/>
            </a:endParaRPr>
          </a:p>
          <a:p>
            <a:pPr algn="just"/>
            <a:r>
              <a:rPr lang="en-US" sz="2400"/>
              <a:t>The Workgroup proposed a seismic shift in this rule—making it more like federal court.</a:t>
            </a:r>
            <a:endParaRPr lang="en-US" sz="2400">
              <a:cs typeface="Calibri" panose="020F0502020204030204"/>
            </a:endParaRPr>
          </a:p>
          <a:p>
            <a:pPr algn="just"/>
            <a:endParaRPr lang="en-US" sz="2400">
              <a:cs typeface="Calibri" panose="020F0502020204030204"/>
            </a:endParaRPr>
          </a:p>
          <a:p>
            <a:pPr algn="just"/>
            <a:r>
              <a:rPr lang="en-US" sz="2400"/>
              <a:t>When the Supreme Court referred the rule to the Civil Rules Committee, our marching orders were to: </a:t>
            </a:r>
            <a:endParaRPr lang="en-US" sz="2400">
              <a:cs typeface="Calibri" panose="020F0502020204030204"/>
            </a:endParaRPr>
          </a:p>
          <a:p>
            <a:endParaRPr lang="en-US" sz="2400"/>
          </a:p>
          <a:p>
            <a:pPr marL="457200" algn="just"/>
            <a:r>
              <a:rPr lang="en-US" sz="2400" b="0" i="0" u="none" strike="noStrike" baseline="0">
                <a:latin typeface="Calibri"/>
                <a:cs typeface="Calibri Light"/>
              </a:rPr>
              <a:t>Propose amendments to rule 1.280 that will require a party in a civil case to make certain initial discovery disclosures without awaiting a discovery request and to timely supplement any discovery that is made in the case. The proposed amendments should be modeled after the relevant aspects of Federal Rules of Civil Procedure 26(a) and 26(e)(1) and be consistent with the Committee’s proposed amendments to rules 1.200 and 1.201 pertaining to differentiated case management.</a:t>
            </a:r>
            <a:endParaRPr lang="en-US" sz="2400">
              <a:latin typeface="Calibri"/>
              <a:cs typeface="Calibri Light"/>
            </a:endParaRPr>
          </a:p>
          <a:p>
            <a:endParaRPr lang="en-US" sz="2400"/>
          </a:p>
        </p:txBody>
      </p:sp>
    </p:spTree>
    <p:extLst>
      <p:ext uri="{BB962C8B-B14F-4D97-AF65-F5344CB8AC3E}">
        <p14:creationId xmlns:p14="http://schemas.microsoft.com/office/powerpoint/2010/main" val="383864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 calcmode="lin" valueType="num">
                                      <p:cBhvr additive="base">
                                        <p:cTn id="1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F46506-BF1C-5475-F35A-09C5B391AFB3}"/>
              </a:ext>
            </a:extLst>
          </p:cNvPr>
          <p:cNvSpPr txBox="1"/>
          <p:nvPr/>
        </p:nvSpPr>
        <p:spPr>
          <a:xfrm>
            <a:off x="2160624" y="1733683"/>
            <a:ext cx="7870751" cy="2862322"/>
          </a:xfrm>
          <a:prstGeom prst="rect">
            <a:avLst/>
          </a:prstGeom>
          <a:noFill/>
        </p:spPr>
        <p:txBody>
          <a:bodyPr wrap="square">
            <a:spAutoFit/>
          </a:bodyPr>
          <a:lstStyle/>
          <a:p>
            <a:pPr algn="just"/>
            <a:r>
              <a:rPr lang="en-US" sz="3600"/>
              <a:t>Lots is the same in both tracks, but there is an important difference…</a:t>
            </a:r>
          </a:p>
          <a:p>
            <a:pPr algn="just"/>
            <a:endParaRPr lang="en-US" sz="3600"/>
          </a:p>
          <a:p>
            <a:pPr algn="just"/>
            <a:r>
              <a:rPr lang="en-US" sz="3600"/>
              <a:t>And a new provision that is present in both tracks…</a:t>
            </a:r>
          </a:p>
        </p:txBody>
      </p:sp>
    </p:spTree>
    <p:extLst>
      <p:ext uri="{BB962C8B-B14F-4D97-AF65-F5344CB8AC3E}">
        <p14:creationId xmlns:p14="http://schemas.microsoft.com/office/powerpoint/2010/main" val="229822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66490A-83A5-CD82-6D61-1C8E9DD31480}"/>
              </a:ext>
            </a:extLst>
          </p:cNvPr>
          <p:cNvSpPr txBox="1"/>
          <p:nvPr/>
        </p:nvSpPr>
        <p:spPr>
          <a:xfrm>
            <a:off x="489098" y="224411"/>
            <a:ext cx="10749516" cy="1200329"/>
          </a:xfrm>
          <a:prstGeom prst="rect">
            <a:avLst/>
          </a:prstGeom>
          <a:noFill/>
        </p:spPr>
        <p:txBody>
          <a:bodyPr wrap="square">
            <a:spAutoFit/>
          </a:bodyPr>
          <a:lstStyle/>
          <a:p>
            <a:r>
              <a:rPr lang="en-US" sz="3600"/>
              <a:t>Initial Disclosures – identical in both Tracks (but a big change)</a:t>
            </a:r>
          </a:p>
        </p:txBody>
      </p:sp>
      <p:sp>
        <p:nvSpPr>
          <p:cNvPr id="5" name="TextBox 4">
            <a:extLst>
              <a:ext uri="{FF2B5EF4-FFF2-40B4-BE49-F238E27FC236}">
                <a16:creationId xmlns:a16="http://schemas.microsoft.com/office/drawing/2014/main" id="{E52545BF-0DAB-A2CB-21BD-9B01120D13E0}"/>
              </a:ext>
            </a:extLst>
          </p:cNvPr>
          <p:cNvSpPr txBox="1"/>
          <p:nvPr/>
        </p:nvSpPr>
        <p:spPr>
          <a:xfrm>
            <a:off x="1827471" y="1541304"/>
            <a:ext cx="8072770" cy="4883388"/>
          </a:xfrm>
          <a:prstGeom prst="rect">
            <a:avLst/>
          </a:prstGeom>
          <a:noFill/>
        </p:spPr>
        <p:txBody>
          <a:bodyPr wrap="square">
            <a:spAutoFit/>
          </a:bodyPr>
          <a:lstStyle/>
          <a:p>
            <a:pPr marL="0" marR="0" indent="0" algn="just">
              <a:spcBef>
                <a:spcPts val="0"/>
              </a:spcBef>
              <a:spcAft>
                <a:spcPts val="140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	Initial Discovery Disclosure.</a:t>
            </a:r>
            <a:endParaRPr lang="en-US" sz="2400"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0" algn="just">
              <a:spcBef>
                <a:spcPts val="0"/>
              </a:spcBef>
              <a:spcAft>
                <a:spcPts val="14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(1)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In General.</a:t>
            </a:r>
            <a:r>
              <a:rPr lang="en-US" sz="2400" dirty="0">
                <a:effectLst/>
                <a:latin typeface="Calibri" panose="020F0502020204030204" pitchFamily="34" charset="0"/>
                <a:ea typeface="Calibri" panose="020F0502020204030204" pitchFamily="34" charset="0"/>
                <a:cs typeface="Times New Roman" panose="02020603050405020304" pitchFamily="18" charset="0"/>
              </a:rPr>
              <a:t> Except as exempted by subdivision (a)(2) or as ordered by the court, a party must, </a:t>
            </a:r>
            <a:r>
              <a:rPr lang="en-US" sz="2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without awaiting a discovery request</a:t>
            </a:r>
            <a:r>
              <a:rPr lang="en-US" sz="2400" dirty="0">
                <a:effectLst/>
                <a:latin typeface="Calibri" panose="020F0502020204030204" pitchFamily="34" charset="0"/>
                <a:ea typeface="Calibri" panose="020F0502020204030204" pitchFamily="34" charset="0"/>
                <a:cs typeface="Times New Roman" panose="02020603050405020304" pitchFamily="18" charset="0"/>
              </a:rPr>
              <a:t>, provide to the other parties the following initial discovery disclosures unless privileged or protected from disclosure:</a:t>
            </a:r>
            <a:endParaRPr lang="en-US" sz="2400"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0" algn="just">
              <a:spcBef>
                <a:spcPts val="0"/>
              </a:spcBef>
              <a:spcAft>
                <a:spcPts val="14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	the name and, if known, the address, telephone number, and e-mail address </a:t>
            </a:r>
            <a:r>
              <a:rPr lang="en-US" sz="24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of each individual likely to have discoverable information—along with the subjects of that information</a:t>
            </a:r>
            <a:r>
              <a:rPr lang="en-US" sz="2400" dirty="0">
                <a:effectLst/>
                <a:latin typeface="Calibri" panose="020F0502020204030204" pitchFamily="34" charset="0"/>
                <a:ea typeface="Calibri" panose="020F0502020204030204" pitchFamily="34" charset="0"/>
                <a:cs typeface="Times New Roman" panose="02020603050405020304" pitchFamily="18" charset="0"/>
              </a:rPr>
              <a:t>—that the disclosing party may use to support its claims or defenses, unless the use would be solely for impeachment;</a:t>
            </a:r>
            <a:endParaRPr lang="en-US" sz="24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2778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934536-1FD0-C315-7C11-906B979D49B8}"/>
              </a:ext>
            </a:extLst>
          </p:cNvPr>
          <p:cNvSpPr txBox="1"/>
          <p:nvPr/>
        </p:nvSpPr>
        <p:spPr>
          <a:xfrm>
            <a:off x="460744" y="408139"/>
            <a:ext cx="11270512" cy="6047809"/>
          </a:xfrm>
          <a:prstGeom prst="rect">
            <a:avLst/>
          </a:prstGeom>
          <a:noFill/>
        </p:spPr>
        <p:txBody>
          <a:bodyPr wrap="square" lIns="91440" tIns="45720" rIns="91440" bIns="45720" anchor="t">
            <a:spAutoFit/>
          </a:bodyPr>
          <a:lstStyle/>
          <a:p>
            <a:pPr indent="1371600" algn="just">
              <a:spcAft>
                <a:spcPts val="1400"/>
              </a:spcAft>
            </a:pPr>
            <a:r>
              <a:rPr lang="en-US" sz="2200" dirty="0">
                <a:effectLst/>
                <a:latin typeface="Calibri"/>
                <a:ea typeface="Calibri" panose="020F0502020204030204" pitchFamily="34" charset="0"/>
                <a:cs typeface="Times New Roman"/>
              </a:rPr>
              <a:t>(B)	a copy—or a description by category and location—of all documents, electronically stored information, and tangible things that the disclosing party has in its possession, custody, or control (or, if not in the disclosing party’s possession, custody, or control, a description by category and location of such information) and </a:t>
            </a:r>
            <a:r>
              <a:rPr lang="en-US" sz="2200" dirty="0">
                <a:effectLst/>
                <a:highlight>
                  <a:srgbClr val="FFFF00"/>
                </a:highlight>
                <a:latin typeface="Calibri"/>
                <a:ea typeface="Calibri" panose="020F0502020204030204" pitchFamily="34" charset="0"/>
                <a:cs typeface="Times New Roman"/>
              </a:rPr>
              <a:t>may use to support its claims or defenses, unless the use would be solely for impeachment;</a:t>
            </a:r>
            <a:r>
              <a:rPr lang="en-US" sz="2200" dirty="0">
                <a:highlight>
                  <a:srgbClr val="FFFF00"/>
                </a:highlight>
                <a:latin typeface="Calibri"/>
                <a:ea typeface="Calibri" panose="020F0502020204030204" pitchFamily="34" charset="0"/>
                <a:cs typeface="Times New Roman"/>
              </a:rPr>
              <a:t> </a:t>
            </a:r>
            <a:endParaRPr lang="en-US" sz="2200" dirty="0">
              <a:effectLst/>
              <a:highlight>
                <a:srgbClr val="FFFF00"/>
              </a:highlight>
              <a:latin typeface="Bookman Old Style" panose="02050604050505020204" pitchFamily="18" charset="0"/>
              <a:ea typeface="Calibri" panose="020F0502020204030204" pitchFamily="34" charset="0"/>
              <a:cs typeface="Times New Roman" panose="02020603050405020304" pitchFamily="18" charset="0"/>
            </a:endParaRPr>
          </a:p>
          <a:p>
            <a:pPr marL="0" marR="0" indent="1371600" algn="just">
              <a:spcBef>
                <a:spcPts val="0"/>
              </a:spcBef>
              <a:spcAft>
                <a:spcPts val="1400"/>
              </a:spcAft>
            </a:pPr>
            <a:r>
              <a:rPr lang="en-US" sz="2200" dirty="0">
                <a:effectLst/>
                <a:latin typeface="Calibri"/>
                <a:ea typeface="Calibri" panose="020F0502020204030204" pitchFamily="34" charset="0"/>
                <a:cs typeface="Times New Roman"/>
              </a:rPr>
              <a:t>(C)	a computation for each category of damages claimed by the disclosing party and a copy of the documents or other evidentiary material, unless privileged or protected from disclosure, on which each computation is based, including materials bearing on the nature and extent of injuries suffered; </a:t>
            </a:r>
            <a:r>
              <a:rPr lang="en-US" sz="2200" dirty="0">
                <a:effectLst/>
                <a:highlight>
                  <a:srgbClr val="00FFFF"/>
                </a:highlight>
                <a:latin typeface="Calibri"/>
                <a:ea typeface="Calibri" panose="020F0502020204030204" pitchFamily="34" charset="0"/>
                <a:cs typeface="Times New Roman"/>
              </a:rPr>
              <a:t>provided that a party is not required to provide computations as to noneconomic damages</a:t>
            </a:r>
            <a:r>
              <a:rPr lang="en-US" sz="2200" dirty="0">
                <a:effectLst/>
                <a:latin typeface="Calibri"/>
                <a:ea typeface="Calibri" panose="020F0502020204030204" pitchFamily="34" charset="0"/>
                <a:cs typeface="Times New Roman"/>
              </a:rPr>
              <a:t>, but the party must identify categories of damages claimed and provide supporting documents; and</a:t>
            </a:r>
          </a:p>
          <a:p>
            <a:pPr marL="0" marR="0" indent="1371600" algn="just">
              <a:spcBef>
                <a:spcPts val="0"/>
              </a:spcBef>
              <a:spcAft>
                <a:spcPts val="1400"/>
              </a:spcAft>
            </a:pPr>
            <a:r>
              <a:rPr lang="en-US" sz="2200" dirty="0">
                <a:effectLst/>
                <a:latin typeface="Calibri"/>
                <a:ea typeface="Calibri" panose="020F0502020204030204" pitchFamily="34" charset="0"/>
                <a:cs typeface="Times New Roman"/>
              </a:rPr>
              <a:t>(D)	a copy of any insurance policy or agreement under which an insurance business may be liable to satisfy all or part of a possible judgment in the action or to indemnify or reimburse for payments made to satisfy the judgment</a:t>
            </a:r>
            <a:r>
              <a:rPr lang="en-US" sz="2200" dirty="0">
                <a:latin typeface="Calibri"/>
                <a:ea typeface="Calibri" panose="020F0502020204030204" pitchFamily="34" charset="0"/>
                <a:cs typeface="Times New Roman"/>
              </a:rPr>
              <a:t>.</a:t>
            </a:r>
            <a:endParaRPr lang="en-US" sz="2200" dirty="0">
              <a:effectLst/>
              <a:latin typeface="Calibri"/>
              <a:ea typeface="Calibri" panose="020F0502020204030204" pitchFamily="34" charset="0"/>
              <a:cs typeface="Times New Roman"/>
            </a:endParaRPr>
          </a:p>
          <a:p>
            <a:pPr algn="just"/>
            <a:r>
              <a:rPr lang="en-US" sz="2200" dirty="0">
                <a:effectLst/>
                <a:latin typeface="Calibri"/>
                <a:ea typeface="Calibri" panose="020F0502020204030204" pitchFamily="34" charset="0"/>
                <a:cs typeface="Calibri"/>
              </a:rPr>
              <a:t>(2)	</a:t>
            </a:r>
            <a:r>
              <a:rPr lang="en-US" sz="2200" i="1" dirty="0">
                <a:effectLst/>
                <a:latin typeface="Calibri"/>
                <a:ea typeface="Calibri" panose="020F0502020204030204" pitchFamily="34" charset="0"/>
                <a:cs typeface="Calibri"/>
              </a:rPr>
              <a:t>Proceedings Exempt from Initial Discovery Disclosure.</a:t>
            </a:r>
            <a:r>
              <a:rPr lang="en-US" sz="2200" dirty="0">
                <a:effectLst/>
                <a:latin typeface="Calibri"/>
                <a:ea typeface="Calibri" panose="020F0502020204030204" pitchFamily="34" charset="0"/>
                <a:cs typeface="Calibri"/>
              </a:rPr>
              <a:t> Unless ordered by the court, actions and claims listed in rule 1.200(a) are exempt from initial discovery disclosure.</a:t>
            </a:r>
          </a:p>
        </p:txBody>
      </p:sp>
    </p:spTree>
    <p:extLst>
      <p:ext uri="{BB962C8B-B14F-4D97-AF65-F5344CB8AC3E}">
        <p14:creationId xmlns:p14="http://schemas.microsoft.com/office/powerpoint/2010/main" val="37699522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5B73D-6346-1BAF-1C6F-98222AC888E1}"/>
              </a:ext>
            </a:extLst>
          </p:cNvPr>
          <p:cNvSpPr>
            <a:spLocks noGrp="1"/>
          </p:cNvSpPr>
          <p:nvPr>
            <p:ph type="title"/>
          </p:nvPr>
        </p:nvSpPr>
        <p:spPr>
          <a:xfrm>
            <a:off x="838200" y="402756"/>
            <a:ext cx="10515600" cy="400578"/>
          </a:xfrm>
        </p:spPr>
        <p:txBody>
          <a:bodyPr>
            <a:normAutofit fontScale="90000"/>
          </a:bodyPr>
          <a:lstStyle/>
          <a:p>
            <a:pPr algn="ctr"/>
            <a:r>
              <a:rPr lang="en-US"/>
              <a:t>The timing is where things get different:</a:t>
            </a:r>
          </a:p>
        </p:txBody>
      </p:sp>
      <p:sp>
        <p:nvSpPr>
          <p:cNvPr id="3" name="Content Placeholder 2">
            <a:extLst>
              <a:ext uri="{FF2B5EF4-FFF2-40B4-BE49-F238E27FC236}">
                <a16:creationId xmlns:a16="http://schemas.microsoft.com/office/drawing/2014/main" id="{E040430B-DF68-25B2-B51C-8AA7D317BCB5}"/>
              </a:ext>
            </a:extLst>
          </p:cNvPr>
          <p:cNvSpPr>
            <a:spLocks noGrp="1"/>
          </p:cNvSpPr>
          <p:nvPr>
            <p:ph sz="half" idx="1"/>
          </p:nvPr>
        </p:nvSpPr>
        <p:spPr>
          <a:xfrm>
            <a:off x="307119" y="1072532"/>
            <a:ext cx="5722088" cy="3296093"/>
          </a:xfrm>
        </p:spPr>
        <p:txBody>
          <a:bodyPr>
            <a:normAutofit/>
          </a:bodyPr>
          <a:lstStyle/>
          <a:p>
            <a:pPr marL="0" marR="0" indent="0" algn="just">
              <a:spcBef>
                <a:spcPts val="0"/>
              </a:spcBef>
              <a:spcAft>
                <a:spcPts val="14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(a)(3)	</a:t>
            </a:r>
            <a:r>
              <a:rPr lang="en-US" sz="1800" i="1">
                <a:effectLst/>
                <a:latin typeface="Calibri" panose="020F0502020204030204" pitchFamily="34" charset="0"/>
                <a:ea typeface="Calibri" panose="020F0502020204030204" pitchFamily="34" charset="0"/>
                <a:cs typeface="Times New Roman" panose="02020603050405020304" pitchFamily="18" charset="0"/>
              </a:rPr>
              <a:t>Time for Initial Discovery Disclosures — In General.</a:t>
            </a:r>
            <a:r>
              <a:rPr lang="en-US" sz="1800">
                <a:effectLst/>
                <a:latin typeface="Calibri" panose="020F0502020204030204" pitchFamily="34" charset="0"/>
                <a:ea typeface="Calibri" panose="020F0502020204030204" pitchFamily="34" charset="0"/>
                <a:cs typeface="Times New Roman" panose="02020603050405020304" pitchFamily="18" charset="0"/>
              </a:rPr>
              <a:t> A party must make the initial discovery disclosures required by this rule </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within 14 days after </a:t>
            </a:r>
            <a:r>
              <a:rPr lang="en-US" sz="1800">
                <a:effectLst/>
                <a:latin typeface="Calibri" panose="020F0502020204030204" pitchFamily="34" charset="0"/>
                <a:ea typeface="Calibri" panose="020F0502020204030204" pitchFamily="34" charset="0"/>
                <a:cs typeface="Times New Roman" panose="02020603050405020304" pitchFamily="18" charset="0"/>
              </a:rPr>
              <a:t>the parties meet and confer </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under rule 1.280(h) </a:t>
            </a:r>
            <a:r>
              <a:rPr lang="en-US" sz="1800">
                <a:effectLst/>
                <a:latin typeface="Calibri" panose="020F0502020204030204" pitchFamily="34" charset="0"/>
                <a:ea typeface="Calibri" panose="020F0502020204030204" pitchFamily="34" charset="0"/>
                <a:cs typeface="Times New Roman" panose="02020603050405020304" pitchFamily="18" charset="0"/>
              </a:rPr>
              <a:t>unless a different time is set by court order.</a:t>
            </a:r>
            <a:endParaRPr lang="en-US" sz="180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0" algn="just">
              <a:spcBef>
                <a:spcPts val="0"/>
              </a:spcBef>
              <a:spcAft>
                <a:spcPts val="14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(a)(4)	</a:t>
            </a:r>
            <a:r>
              <a:rPr lang="en-US" sz="1800" i="1">
                <a:effectLst/>
                <a:latin typeface="Calibri" panose="020F0502020204030204" pitchFamily="34" charset="0"/>
                <a:ea typeface="Calibri" panose="020F0502020204030204" pitchFamily="34" charset="0"/>
                <a:cs typeface="Times New Roman" panose="02020603050405020304" pitchFamily="18" charset="0"/>
              </a:rPr>
              <a:t>Time for Initial Disclosures — For Parties Served or Joined Later.</a:t>
            </a:r>
            <a:r>
              <a:rPr lang="en-US" sz="1800">
                <a:effectLst/>
                <a:latin typeface="Calibri" panose="020F0502020204030204" pitchFamily="34" charset="0"/>
                <a:ea typeface="Calibri" panose="020F0502020204030204" pitchFamily="34" charset="0"/>
                <a:cs typeface="Times New Roman" panose="02020603050405020304" pitchFamily="18" charset="0"/>
              </a:rPr>
              <a:t> A party that is first served or otherwise </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joined after the rule 1.280(h) conference </a:t>
            </a:r>
            <a:r>
              <a:rPr lang="en-US" sz="1800">
                <a:effectLst/>
                <a:latin typeface="Calibri" panose="020F0502020204030204" pitchFamily="34" charset="0"/>
                <a:ea typeface="Calibri" panose="020F0502020204030204" pitchFamily="34" charset="0"/>
                <a:cs typeface="Times New Roman" panose="02020603050405020304" pitchFamily="18" charset="0"/>
              </a:rPr>
              <a:t>must make the initial disclosures </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within 30 days after being served or joined</a:t>
            </a:r>
            <a:r>
              <a:rPr lang="en-US" sz="1800">
                <a:effectLst/>
                <a:latin typeface="Calibri" panose="020F0502020204030204" pitchFamily="34" charset="0"/>
                <a:ea typeface="Calibri" panose="020F0502020204030204" pitchFamily="34" charset="0"/>
                <a:cs typeface="Times New Roman" panose="02020603050405020304" pitchFamily="18" charset="0"/>
              </a:rPr>
              <a:t>, unless a different time is set by stipulation or court order.</a:t>
            </a:r>
            <a:endParaRPr lang="en-US" sz="1800">
              <a:effectLst/>
              <a:latin typeface="Bookman Old Style" panose="02050604050505020204" pitchFamily="18" charset="0"/>
              <a:ea typeface="Calibri" panose="020F0502020204030204" pitchFamily="34" charset="0"/>
              <a:cs typeface="Times New Roman" panose="02020603050405020304" pitchFamily="18" charset="0"/>
            </a:endParaRPr>
          </a:p>
          <a:p>
            <a:pPr marL="0" indent="0">
              <a:buNone/>
            </a:pPr>
            <a:endParaRPr lang="en-US"/>
          </a:p>
        </p:txBody>
      </p:sp>
      <p:sp>
        <p:nvSpPr>
          <p:cNvPr id="4" name="Content Placeholder 3">
            <a:extLst>
              <a:ext uri="{FF2B5EF4-FFF2-40B4-BE49-F238E27FC236}">
                <a16:creationId xmlns:a16="http://schemas.microsoft.com/office/drawing/2014/main" id="{7529F50C-1024-BDC9-33A3-406E5CDB42AF}"/>
              </a:ext>
            </a:extLst>
          </p:cNvPr>
          <p:cNvSpPr>
            <a:spLocks noGrp="1"/>
          </p:cNvSpPr>
          <p:nvPr>
            <p:ph sz="half" idx="2"/>
          </p:nvPr>
        </p:nvSpPr>
        <p:spPr>
          <a:xfrm>
            <a:off x="6096941" y="1072531"/>
            <a:ext cx="5722088" cy="3296093"/>
          </a:xfrm>
        </p:spPr>
        <p:txBody>
          <a:bodyPr>
            <a:normAutofit/>
          </a:bodyPr>
          <a:lstStyle/>
          <a:p>
            <a:pPr marL="0" marR="0" indent="0" algn="just">
              <a:spcBef>
                <a:spcPts val="0"/>
              </a:spcBef>
              <a:spcAft>
                <a:spcPts val="14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(a)(3)	</a:t>
            </a:r>
            <a:r>
              <a:rPr lang="en-US" sz="1800" i="1">
                <a:effectLst/>
                <a:latin typeface="Calibri" panose="020F0502020204030204" pitchFamily="34" charset="0"/>
                <a:ea typeface="Calibri" panose="020F0502020204030204" pitchFamily="34" charset="0"/>
                <a:cs typeface="Times New Roman" panose="02020603050405020304" pitchFamily="18" charset="0"/>
              </a:rPr>
              <a:t>Time for Initial Discovery Disclosures — In General.</a:t>
            </a:r>
            <a:r>
              <a:rPr lang="en-US" sz="1800">
                <a:effectLst/>
                <a:latin typeface="Calibri" panose="020F0502020204030204" pitchFamily="34" charset="0"/>
                <a:ea typeface="Calibri" panose="020F0502020204030204" pitchFamily="34" charset="0"/>
                <a:cs typeface="Times New Roman" panose="02020603050405020304" pitchFamily="18" charset="0"/>
              </a:rPr>
              <a:t> A party must make the initial discovery disclosures required by this rule </a:t>
            </a:r>
            <a:r>
              <a:rPr lang="en-US" sz="18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within 14 days after </a:t>
            </a:r>
            <a:r>
              <a:rPr lang="en-US" sz="1800">
                <a:effectLst/>
                <a:latin typeface="Calibri" panose="020F0502020204030204" pitchFamily="34" charset="0"/>
                <a:ea typeface="Calibri" panose="020F0502020204030204" pitchFamily="34" charset="0"/>
                <a:cs typeface="Times New Roman" panose="02020603050405020304" pitchFamily="18" charset="0"/>
              </a:rPr>
              <a:t>the parties meet and confer </a:t>
            </a:r>
            <a:r>
              <a:rPr lang="en-US" sz="18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under rule 1.200(e) </a:t>
            </a:r>
            <a:r>
              <a:rPr lang="en-US" sz="1800">
                <a:effectLst/>
                <a:latin typeface="Calibri" panose="020F0502020204030204" pitchFamily="34" charset="0"/>
                <a:ea typeface="Calibri" panose="020F0502020204030204" pitchFamily="34" charset="0"/>
                <a:cs typeface="Times New Roman" panose="02020603050405020304" pitchFamily="18" charset="0"/>
              </a:rPr>
              <a:t>unless a different time is set by court order. </a:t>
            </a:r>
            <a:endParaRPr lang="en-US" sz="180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0" algn="just">
              <a:spcBef>
                <a:spcPts val="0"/>
              </a:spcBef>
              <a:spcAft>
                <a:spcPts val="14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(a)(4)	</a:t>
            </a:r>
            <a:r>
              <a:rPr lang="en-US" sz="1800" i="1">
                <a:effectLst/>
                <a:latin typeface="Calibri" panose="020F0502020204030204" pitchFamily="34" charset="0"/>
                <a:ea typeface="Calibri" panose="020F0502020204030204" pitchFamily="34" charset="0"/>
                <a:cs typeface="Times New Roman" panose="02020603050405020304" pitchFamily="18" charset="0"/>
              </a:rPr>
              <a:t>Time for Initial Disclosures — For Parties Served or Joined Later.</a:t>
            </a:r>
            <a:r>
              <a:rPr lang="en-US" sz="1800">
                <a:effectLst/>
                <a:latin typeface="Calibri" panose="020F0502020204030204" pitchFamily="34" charset="0"/>
                <a:ea typeface="Calibri" panose="020F0502020204030204" pitchFamily="34" charset="0"/>
                <a:cs typeface="Times New Roman" panose="02020603050405020304" pitchFamily="18" charset="0"/>
              </a:rPr>
              <a:t> A party that is first served or otherwise </a:t>
            </a:r>
            <a:r>
              <a:rPr lang="en-US" sz="18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joined after the initial conference under rule 1.200(b)</a:t>
            </a:r>
            <a:r>
              <a:rPr lang="en-US" sz="1800">
                <a:effectLst/>
                <a:latin typeface="Calibri" panose="020F0502020204030204" pitchFamily="34" charset="0"/>
                <a:ea typeface="Calibri" panose="020F0502020204030204" pitchFamily="34" charset="0"/>
                <a:cs typeface="Times New Roman" panose="02020603050405020304" pitchFamily="18" charset="0"/>
              </a:rPr>
              <a:t> must make its initial disclosures </a:t>
            </a:r>
            <a:r>
              <a:rPr lang="en-US" sz="18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within 30 days after being served or joined</a:t>
            </a:r>
            <a:r>
              <a:rPr lang="en-US" sz="1800">
                <a:effectLst/>
                <a:latin typeface="Calibri" panose="020F0502020204030204" pitchFamily="34" charset="0"/>
                <a:ea typeface="Calibri" panose="020F0502020204030204" pitchFamily="34" charset="0"/>
                <a:cs typeface="Times New Roman" panose="02020603050405020304" pitchFamily="18" charset="0"/>
              </a:rPr>
              <a:t>, unless a different time is set by court order.</a:t>
            </a:r>
            <a:endParaRPr lang="en-US" sz="1800">
              <a:effectLst/>
              <a:latin typeface="Bookman Old Style" panose="02050604050505020204" pitchFamily="18" charset="0"/>
              <a:ea typeface="Calibri" panose="020F0502020204030204" pitchFamily="34" charset="0"/>
              <a:cs typeface="Times New Roman" panose="02020603050405020304" pitchFamily="18" charset="0"/>
            </a:endParaRPr>
          </a:p>
          <a:p>
            <a:pPr marL="0" indent="0">
              <a:buNone/>
            </a:pPr>
            <a:endParaRPr lang="en-US"/>
          </a:p>
        </p:txBody>
      </p:sp>
      <p:sp>
        <p:nvSpPr>
          <p:cNvPr id="5" name="TextBox 4">
            <a:extLst>
              <a:ext uri="{FF2B5EF4-FFF2-40B4-BE49-F238E27FC236}">
                <a16:creationId xmlns:a16="http://schemas.microsoft.com/office/drawing/2014/main" id="{7993B6B2-B628-9876-1BE2-1386BA3ACB71}"/>
              </a:ext>
            </a:extLst>
          </p:cNvPr>
          <p:cNvSpPr txBox="1"/>
          <p:nvPr/>
        </p:nvSpPr>
        <p:spPr>
          <a:xfrm>
            <a:off x="1140287" y="4292918"/>
            <a:ext cx="9909544" cy="2677656"/>
          </a:xfrm>
          <a:prstGeom prst="rect">
            <a:avLst/>
          </a:prstGeom>
          <a:noFill/>
        </p:spPr>
        <p:txBody>
          <a:bodyPr wrap="square" lIns="91440" tIns="45720" rIns="91440" bIns="45720" rtlCol="0" anchor="t">
            <a:spAutoFit/>
          </a:bodyPr>
          <a:lstStyle/>
          <a:p>
            <a:pPr algn="ctr"/>
            <a:r>
              <a:rPr lang="en-US" sz="2400" b="1" u="sng" dirty="0"/>
              <a:t>WHAT DOES THIS MEAN?</a:t>
            </a:r>
          </a:p>
          <a:p>
            <a:pPr algn="just"/>
            <a:r>
              <a:rPr lang="en-US" sz="2400" dirty="0"/>
              <a:t>That rule 1.280(h) conference requires you to confer within 60 days after the first defendant is served.  You have to serve initial disclosures 14 days later.</a:t>
            </a:r>
            <a:endParaRPr lang="en-US" dirty="0"/>
          </a:p>
          <a:p>
            <a:pPr algn="just"/>
            <a:endParaRPr lang="en-US" sz="2400" dirty="0">
              <a:cs typeface="Calibri" panose="020F0502020204030204"/>
            </a:endParaRPr>
          </a:p>
          <a:p>
            <a:pPr algn="just"/>
            <a:r>
              <a:rPr lang="en-US" sz="2400" dirty="0"/>
              <a:t>The rule 1.200(e)(1) conference has to take place within 50 days after the first defendant is served. You have to serve initial disclosures 14 days later.</a:t>
            </a:r>
          </a:p>
          <a:p>
            <a:pPr algn="just"/>
            <a:endParaRPr lang="en-US" sz="2400" dirty="0">
              <a:cs typeface="Calibri" panose="020F0502020204030204"/>
            </a:endParaRPr>
          </a:p>
        </p:txBody>
      </p:sp>
    </p:spTree>
    <p:extLst>
      <p:ext uri="{BB962C8B-B14F-4D97-AF65-F5344CB8AC3E}">
        <p14:creationId xmlns:p14="http://schemas.microsoft.com/office/powerpoint/2010/main" val="173884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EB4B27-CDD3-7BEF-1C9E-904B6C1AF508}"/>
              </a:ext>
            </a:extLst>
          </p:cNvPr>
          <p:cNvSpPr txBox="1"/>
          <p:nvPr/>
        </p:nvSpPr>
        <p:spPr>
          <a:xfrm>
            <a:off x="2423780" y="577167"/>
            <a:ext cx="7344439" cy="523220"/>
          </a:xfrm>
          <a:prstGeom prst="rect">
            <a:avLst/>
          </a:prstGeom>
          <a:noFill/>
        </p:spPr>
        <p:txBody>
          <a:bodyPr wrap="square" rtlCol="0">
            <a:spAutoFit/>
          </a:bodyPr>
          <a:lstStyle/>
          <a:p>
            <a:pPr algn="ctr"/>
            <a:r>
              <a:rPr lang="en-US" sz="2800" b="1"/>
              <a:t>These two provisions are the same in both rules:</a:t>
            </a:r>
          </a:p>
        </p:txBody>
      </p:sp>
      <p:sp>
        <p:nvSpPr>
          <p:cNvPr id="3" name="TextBox 2">
            <a:extLst>
              <a:ext uri="{FF2B5EF4-FFF2-40B4-BE49-F238E27FC236}">
                <a16:creationId xmlns:a16="http://schemas.microsoft.com/office/drawing/2014/main" id="{1D9EC8C0-9878-2067-D1C7-491CF57A220D}"/>
              </a:ext>
            </a:extLst>
          </p:cNvPr>
          <p:cNvSpPr txBox="1"/>
          <p:nvPr/>
        </p:nvSpPr>
        <p:spPr>
          <a:xfrm>
            <a:off x="2071576" y="1591996"/>
            <a:ext cx="8048846" cy="4154984"/>
          </a:xfrm>
          <a:prstGeom prst="rect">
            <a:avLst/>
          </a:prstGeom>
          <a:noFill/>
        </p:spPr>
        <p:txBody>
          <a:bodyPr wrap="square" rtlCol="0">
            <a:spAutoFit/>
          </a:bodyPr>
          <a:lstStyle/>
          <a:p>
            <a:pPr marL="0" marR="0" indent="914400" algn="just">
              <a:spcBef>
                <a:spcPts val="0"/>
              </a:spcBef>
              <a:spcAft>
                <a:spcPts val="1400"/>
              </a:spcAft>
            </a:pPr>
            <a:r>
              <a:rPr lang="en-US" sz="2400">
                <a:effectLst/>
                <a:latin typeface="Calibri" panose="020F0502020204030204" pitchFamily="34" charset="0"/>
                <a:ea typeface="Calibri" panose="020F0502020204030204" pitchFamily="34" charset="0"/>
                <a:cs typeface="Times New Roman" panose="02020603050405020304" pitchFamily="18" charset="0"/>
              </a:rPr>
              <a:t>(5)	</a:t>
            </a:r>
            <a:r>
              <a:rPr lang="en-US" sz="2400" i="1">
                <a:effectLst/>
                <a:latin typeface="Calibri" panose="020F0502020204030204" pitchFamily="34" charset="0"/>
                <a:ea typeface="Calibri" panose="020F0502020204030204" pitchFamily="34" charset="0"/>
                <a:cs typeface="Times New Roman" panose="02020603050405020304" pitchFamily="18" charset="0"/>
              </a:rPr>
              <a:t>Basis for Initial Discovery Disclosure; Unacceptable Excuses; Objections.</a:t>
            </a:r>
            <a:r>
              <a:rPr lang="en-US" sz="2400">
                <a:effectLst/>
                <a:latin typeface="Calibri" panose="020F0502020204030204" pitchFamily="34" charset="0"/>
                <a:ea typeface="Calibri" panose="020F0502020204030204" pitchFamily="34" charset="0"/>
                <a:cs typeface="Times New Roman" panose="02020603050405020304" pitchFamily="18" charset="0"/>
              </a:rPr>
              <a:t> A party must make its initial discovery disclosures based on the information then reasonably available to it. A party is not excused from making its initial discovery disclosures </a:t>
            </a:r>
            <a:r>
              <a:rPr lang="en-US" sz="24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because it has not fully investigated the case</a:t>
            </a:r>
            <a:r>
              <a:rPr lang="en-US" sz="2400">
                <a:effectLst/>
                <a:latin typeface="Calibri" panose="020F0502020204030204" pitchFamily="34" charset="0"/>
                <a:ea typeface="Calibri" panose="020F0502020204030204" pitchFamily="34" charset="0"/>
                <a:cs typeface="Times New Roman" panose="02020603050405020304" pitchFamily="18" charset="0"/>
              </a:rPr>
              <a:t> or </a:t>
            </a:r>
            <a:r>
              <a:rPr lang="en-US" sz="24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because it challenges the sufficiency of another party’s initial discovery disclosures </a:t>
            </a:r>
            <a:r>
              <a:rPr lang="en-US" sz="2400">
                <a:effectLst/>
                <a:latin typeface="Calibri" panose="020F0502020204030204" pitchFamily="34" charset="0"/>
                <a:ea typeface="Calibri" panose="020F0502020204030204" pitchFamily="34" charset="0"/>
                <a:cs typeface="Times New Roman" panose="02020603050405020304" pitchFamily="18" charset="0"/>
              </a:rPr>
              <a:t>or </a:t>
            </a:r>
            <a:r>
              <a:rPr lang="en-US" sz="240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because another party has not made its initial discovery disclosures</a:t>
            </a:r>
            <a:r>
              <a:rPr lang="en-US" sz="2400">
                <a:effectLst/>
                <a:latin typeface="Calibri" panose="020F0502020204030204" pitchFamily="34" charset="0"/>
                <a:ea typeface="Calibri" panose="020F0502020204030204" pitchFamily="34" charset="0"/>
                <a:cs typeface="Times New Roman" panose="02020603050405020304" pitchFamily="18" charset="0"/>
              </a:rPr>
              <a:t>. </a:t>
            </a:r>
            <a:r>
              <a:rPr lang="en-US" sz="240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A party who formally objects to providing certain information is not excused from making all other initial discovery disclosures required by this rule in a timely manner.</a:t>
            </a:r>
            <a:endParaRPr lang="en-US" sz="2400">
              <a:effectLst/>
              <a:highlight>
                <a:srgbClr val="C0C0C0"/>
              </a:highligh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41958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B48C53-FFB2-3CDE-8E32-487C0365F76C}"/>
              </a:ext>
            </a:extLst>
          </p:cNvPr>
          <p:cNvSpPr txBox="1"/>
          <p:nvPr/>
        </p:nvSpPr>
        <p:spPr>
          <a:xfrm>
            <a:off x="1584263" y="718281"/>
            <a:ext cx="9023474" cy="5252720"/>
          </a:xfrm>
          <a:prstGeom prst="rect">
            <a:avLst/>
          </a:prstGeom>
          <a:noFill/>
        </p:spPr>
        <p:txBody>
          <a:bodyPr wrap="square" lIns="91440" tIns="45720" rIns="91440" bIns="45720" anchor="t">
            <a:spAutoFit/>
          </a:bodyPr>
          <a:lstStyle/>
          <a:p>
            <a:pPr indent="457200" algn="just">
              <a:spcAft>
                <a:spcPts val="1400"/>
              </a:spcAft>
            </a:pPr>
            <a:r>
              <a:rPr lang="en-US" sz="2400" b="1">
                <a:effectLst/>
                <a:latin typeface="Calibri"/>
                <a:ea typeface="Calibri" panose="020F0502020204030204" pitchFamily="34" charset="0"/>
                <a:cs typeface="Times New Roman"/>
              </a:rPr>
              <a:t>(</a:t>
            </a:r>
            <a:r>
              <a:rPr lang="en-US" sz="2400" b="1" u="sng">
                <a:effectLst/>
                <a:latin typeface="Calibri"/>
                <a:ea typeface="Calibri" panose="020F0502020204030204" pitchFamily="34" charset="0"/>
                <a:cs typeface="Times New Roman"/>
              </a:rPr>
              <a:t>g</a:t>
            </a:r>
            <a:r>
              <a:rPr lang="en-US" sz="2400" b="1">
                <a:effectLst/>
                <a:latin typeface="Calibri"/>
                <a:ea typeface="Calibri" panose="020F0502020204030204" pitchFamily="34" charset="0"/>
                <a:cs typeface="Times New Roman"/>
              </a:rPr>
              <a:t>)	Supplementing of Responses.</a:t>
            </a:r>
            <a:r>
              <a:rPr lang="en-US" sz="2400">
                <a:effectLst/>
                <a:latin typeface="Calibri"/>
                <a:ea typeface="Calibri" panose="020F0502020204030204" pitchFamily="34" charset="0"/>
                <a:cs typeface="Times New Roman"/>
              </a:rPr>
              <a:t> </a:t>
            </a:r>
            <a:r>
              <a:rPr lang="en-US" sz="2400" strike="sngStrike">
                <a:effectLst/>
                <a:latin typeface="Calibri"/>
                <a:ea typeface="Calibri" panose="020F0502020204030204" pitchFamily="34" charset="0"/>
                <a:cs typeface="Times New Roman"/>
              </a:rPr>
              <a:t>A party who has responded to a request for discovery with a response that was complete when made is under no duty to supplement the response to include information thereafter acquired.</a:t>
            </a:r>
            <a:r>
              <a:rPr lang="en-US" sz="2400">
                <a:effectLst/>
                <a:latin typeface="Calibri"/>
                <a:ea typeface="Calibri" panose="020F0502020204030204" pitchFamily="34" charset="0"/>
                <a:cs typeface="Times New Roman"/>
              </a:rPr>
              <a:t> A party who has made a disclosure under this rule or who has responded to an interrogatory, a request for production, or a request for admission must supplement or correct its disclosure or response:</a:t>
            </a:r>
            <a:r>
              <a:rPr lang="en-US" sz="2400">
                <a:latin typeface="Calibri"/>
                <a:ea typeface="Calibri" panose="020F0502020204030204" pitchFamily="34" charset="0"/>
                <a:cs typeface="Times New Roman"/>
              </a:rPr>
              <a:t> </a:t>
            </a:r>
            <a:endParaRPr lang="en-US" sz="2400">
              <a:effectLst/>
              <a:latin typeface="Calibri"/>
              <a:ea typeface="Calibri" panose="020F0502020204030204" pitchFamily="34" charset="0"/>
              <a:cs typeface="Times New Roman" panose="02020603050405020304" pitchFamily="18" charset="0"/>
            </a:endParaRPr>
          </a:p>
          <a:p>
            <a:pPr indent="914400" algn="just">
              <a:spcAft>
                <a:spcPts val="1400"/>
              </a:spcAft>
            </a:pPr>
            <a:r>
              <a:rPr lang="en-US" sz="2400">
                <a:effectLst/>
                <a:latin typeface="Calibri"/>
                <a:ea typeface="Calibri" panose="020F0502020204030204" pitchFamily="34" charset="0"/>
                <a:cs typeface="Times New Roman"/>
              </a:rPr>
              <a:t>(1)	in a timely manner if the party learns that in some material respect the disclosure or response is incomplete or incorrect, and if the additional or corrective information has not otherwise been made known to the other parties during the discovery process or in writing; or</a:t>
            </a:r>
            <a:r>
              <a:rPr lang="en-US" sz="2400">
                <a:latin typeface="Calibri"/>
                <a:ea typeface="Calibri" panose="020F0502020204030204" pitchFamily="34" charset="0"/>
                <a:cs typeface="Times New Roman"/>
              </a:rPr>
              <a:t> </a:t>
            </a:r>
            <a:endParaRPr lang="en-US" sz="2400">
              <a:effectLst/>
              <a:latin typeface="Calibri"/>
              <a:ea typeface="Calibri" panose="020F0502020204030204" pitchFamily="34" charset="0"/>
              <a:cs typeface="Times New Roman" panose="02020603050405020304" pitchFamily="18" charset="0"/>
            </a:endParaRPr>
          </a:p>
          <a:p>
            <a:pPr indent="914400" algn="just">
              <a:spcAft>
                <a:spcPts val="1400"/>
              </a:spcAft>
            </a:pPr>
            <a:r>
              <a:rPr lang="en-US" sz="2400">
                <a:effectLst/>
                <a:latin typeface="Calibri"/>
                <a:ea typeface="Calibri" panose="020F0502020204030204" pitchFamily="34" charset="0"/>
                <a:cs typeface="Times New Roman"/>
              </a:rPr>
              <a:t>(2)	as ordered by the court.</a:t>
            </a:r>
            <a:r>
              <a:rPr lang="en-US" sz="2400">
                <a:latin typeface="Calibri"/>
                <a:ea typeface="Calibri" panose="020F0502020204030204" pitchFamily="34" charset="0"/>
                <a:cs typeface="Times New Roman"/>
              </a:rPr>
              <a:t> </a:t>
            </a:r>
            <a:endParaRPr lang="en-US" sz="240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8392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8E16CC-8B84-223E-F048-CEE22EF33870}"/>
              </a:ext>
            </a:extLst>
          </p:cNvPr>
          <p:cNvSpPr txBox="1"/>
          <p:nvPr/>
        </p:nvSpPr>
        <p:spPr>
          <a:xfrm>
            <a:off x="973393" y="376647"/>
            <a:ext cx="10245213" cy="1231106"/>
          </a:xfrm>
          <a:prstGeom prst="rect">
            <a:avLst/>
          </a:prstGeom>
          <a:noFill/>
        </p:spPr>
        <p:txBody>
          <a:bodyPr wrap="square" rtlCol="0">
            <a:spAutoFit/>
          </a:bodyPr>
          <a:lstStyle/>
          <a:p>
            <a:pPr algn="just"/>
            <a:r>
              <a:rPr lang="en-US" sz="2800"/>
              <a:t>A funny thing happened when the Rules of Civil Procedure subcommittees sat down to write…</a:t>
            </a:r>
          </a:p>
          <a:p>
            <a:endParaRPr lang="en-US"/>
          </a:p>
        </p:txBody>
      </p:sp>
      <p:pic>
        <p:nvPicPr>
          <p:cNvPr id="4" name="Picture 3">
            <a:extLst>
              <a:ext uri="{FF2B5EF4-FFF2-40B4-BE49-F238E27FC236}">
                <a16:creationId xmlns:a16="http://schemas.microsoft.com/office/drawing/2014/main" id="{9677602E-2242-55E7-7E6C-BA572EC492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46696" y="1383890"/>
            <a:ext cx="6498605" cy="3651249"/>
          </a:xfrm>
          <a:prstGeom prst="rect">
            <a:avLst/>
          </a:prstGeom>
        </p:spPr>
      </p:pic>
      <p:sp>
        <p:nvSpPr>
          <p:cNvPr id="6" name="TextBox 5">
            <a:extLst>
              <a:ext uri="{FF2B5EF4-FFF2-40B4-BE49-F238E27FC236}">
                <a16:creationId xmlns:a16="http://schemas.microsoft.com/office/drawing/2014/main" id="{C41EDEA2-CD3D-30E9-F8CB-109AE1299C8B}"/>
              </a:ext>
            </a:extLst>
          </p:cNvPr>
          <p:cNvSpPr txBox="1"/>
          <p:nvPr/>
        </p:nvSpPr>
        <p:spPr>
          <a:xfrm>
            <a:off x="457200" y="5193477"/>
            <a:ext cx="11277600" cy="1384995"/>
          </a:xfrm>
          <a:prstGeom prst="rect">
            <a:avLst/>
          </a:prstGeom>
          <a:noFill/>
        </p:spPr>
        <p:txBody>
          <a:bodyPr wrap="square">
            <a:spAutoFit/>
          </a:bodyPr>
          <a:lstStyle/>
          <a:p>
            <a:pPr algn="just"/>
            <a:r>
              <a:rPr lang="en-US" sz="2800"/>
              <a:t>We couldn’t agree on whether we were supposed to start from scratch in writing rule 1.200 or whether we were limited to trying to edit what the Workgroup wrote.</a:t>
            </a:r>
          </a:p>
        </p:txBody>
      </p:sp>
    </p:spTree>
    <p:extLst>
      <p:ext uri="{BB962C8B-B14F-4D97-AF65-F5344CB8AC3E}">
        <p14:creationId xmlns:p14="http://schemas.microsoft.com/office/powerpoint/2010/main" val="115898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arn(inVertical)">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DA1EBA-4260-CF13-166D-68035A49E2E0}"/>
              </a:ext>
            </a:extLst>
          </p:cNvPr>
          <p:cNvSpPr txBox="1"/>
          <p:nvPr/>
        </p:nvSpPr>
        <p:spPr>
          <a:xfrm>
            <a:off x="418214" y="467832"/>
            <a:ext cx="11355572" cy="523220"/>
          </a:xfrm>
          <a:prstGeom prst="rect">
            <a:avLst/>
          </a:prstGeom>
          <a:noFill/>
        </p:spPr>
        <p:txBody>
          <a:bodyPr wrap="square" rtlCol="0">
            <a:spAutoFit/>
          </a:bodyPr>
          <a:lstStyle/>
          <a:p>
            <a:r>
              <a:rPr lang="en-US" sz="2800" b="1">
                <a:solidFill>
                  <a:srgbClr val="C00000"/>
                </a:solidFill>
              </a:rPr>
              <a:t>NEW PROVISION!! </a:t>
            </a:r>
            <a:r>
              <a:rPr lang="en-US" sz="2800"/>
              <a:t>Appears only in Track A.  A meet and confer for discovery:</a:t>
            </a:r>
          </a:p>
        </p:txBody>
      </p:sp>
      <p:sp>
        <p:nvSpPr>
          <p:cNvPr id="4" name="TextBox 3">
            <a:extLst>
              <a:ext uri="{FF2B5EF4-FFF2-40B4-BE49-F238E27FC236}">
                <a16:creationId xmlns:a16="http://schemas.microsoft.com/office/drawing/2014/main" id="{D0E18F84-1BBE-6516-900C-8A2753A008E1}"/>
              </a:ext>
            </a:extLst>
          </p:cNvPr>
          <p:cNvSpPr txBox="1"/>
          <p:nvPr/>
        </p:nvSpPr>
        <p:spPr>
          <a:xfrm>
            <a:off x="1417674" y="1138710"/>
            <a:ext cx="9356651" cy="5252720"/>
          </a:xfrm>
          <a:prstGeom prst="rect">
            <a:avLst/>
          </a:prstGeom>
          <a:noFill/>
        </p:spPr>
        <p:txBody>
          <a:bodyPr wrap="square" lIns="91440" tIns="45720" rIns="91440" bIns="45720" anchor="t">
            <a:spAutoFit/>
          </a:bodyPr>
          <a:lstStyle/>
          <a:p>
            <a:pPr indent="457200" algn="just">
              <a:spcAft>
                <a:spcPts val="1400"/>
              </a:spcAft>
            </a:pPr>
            <a:r>
              <a:rPr lang="en-US" sz="2400" b="1">
                <a:effectLst/>
                <a:latin typeface="Calibri"/>
                <a:ea typeface="Calibri" panose="020F0502020204030204" pitchFamily="34" charset="0"/>
                <a:cs typeface="Times New Roman"/>
              </a:rPr>
              <a:t>(h)	Conference of the Parties.</a:t>
            </a:r>
            <a:r>
              <a:rPr lang="en-US" sz="2400">
                <a:latin typeface="Calibri"/>
                <a:ea typeface="Calibri" panose="020F0502020204030204" pitchFamily="34" charset="0"/>
                <a:cs typeface="Times New Roman"/>
              </a:rPr>
              <a:t> </a:t>
            </a:r>
            <a:endParaRPr lang="en-US" sz="240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914400" algn="just">
              <a:spcBef>
                <a:spcPts val="0"/>
              </a:spcBef>
              <a:spcAft>
                <a:spcPts val="1400"/>
              </a:spcAft>
            </a:pPr>
            <a:r>
              <a:rPr lang="en-US" sz="2400">
                <a:effectLst/>
                <a:latin typeface="Calibri" panose="020F0502020204030204" pitchFamily="34" charset="0"/>
                <a:ea typeface="Calibri" panose="020F0502020204030204" pitchFamily="34" charset="0"/>
                <a:cs typeface="Times New Roman" panose="02020603050405020304" pitchFamily="18" charset="0"/>
              </a:rPr>
              <a:t>(1)	</a:t>
            </a:r>
            <a:r>
              <a:rPr lang="en-US" sz="2400" i="1">
                <a:effectLst/>
                <a:latin typeface="Calibri" panose="020F0502020204030204" pitchFamily="34" charset="0"/>
                <a:ea typeface="Calibri" panose="020F0502020204030204" pitchFamily="34" charset="0"/>
                <a:cs typeface="Times New Roman" panose="02020603050405020304" pitchFamily="18" charset="0"/>
              </a:rPr>
              <a:t>Conference Timing.</a:t>
            </a:r>
            <a:r>
              <a:rPr lang="en-US" sz="2400">
                <a:effectLst/>
                <a:latin typeface="Calibri" panose="020F0502020204030204" pitchFamily="34" charset="0"/>
                <a:ea typeface="Calibri" panose="020F0502020204030204" pitchFamily="34" charset="0"/>
                <a:cs typeface="Times New Roman" panose="02020603050405020304" pitchFamily="18" charset="0"/>
              </a:rPr>
              <a:t> Except in a proceeding exempted from initial disclosure under rule 1.200(a), or when the court orders otherwise, the parties must confer as soon as practicable—and, </a:t>
            </a:r>
            <a:r>
              <a:rPr lang="en-US" sz="24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in any event, no more than 60 days after the first defendant is served</a:t>
            </a:r>
            <a:r>
              <a:rPr lang="en-US" sz="2400">
                <a:effectLst/>
                <a:latin typeface="Calibri" panose="020F0502020204030204" pitchFamily="34" charset="0"/>
                <a:ea typeface="Calibri" panose="020F0502020204030204" pitchFamily="34" charset="0"/>
                <a:cs typeface="Times New Roman" panose="02020603050405020304" pitchFamily="18" charset="0"/>
              </a:rPr>
              <a:t>. </a:t>
            </a:r>
            <a:endParaRPr lang="en-US" sz="2400">
              <a:effectLst/>
              <a:latin typeface="Bookman Old Style" panose="02050604050505020204" pitchFamily="18" charset="0"/>
              <a:ea typeface="Calibri" panose="020F0502020204030204" pitchFamily="34" charset="0"/>
              <a:cs typeface="Times New Roman" panose="02020603050405020304" pitchFamily="18" charset="0"/>
            </a:endParaRPr>
          </a:p>
          <a:p>
            <a:pPr indent="914400" algn="just">
              <a:spcAft>
                <a:spcPts val="1400"/>
              </a:spcAft>
            </a:pPr>
            <a:r>
              <a:rPr lang="en-US" sz="2400">
                <a:effectLst/>
                <a:latin typeface="Calibri"/>
                <a:ea typeface="Calibri" panose="020F0502020204030204" pitchFamily="34" charset="0"/>
                <a:cs typeface="Times New Roman"/>
              </a:rPr>
              <a:t>(2)	</a:t>
            </a:r>
            <a:r>
              <a:rPr lang="en-US" sz="2400" i="1">
                <a:effectLst/>
                <a:latin typeface="Calibri"/>
                <a:ea typeface="Calibri" panose="020F0502020204030204" pitchFamily="34" charset="0"/>
                <a:cs typeface="Times New Roman"/>
              </a:rPr>
              <a:t>Conference Content; Parties’ Responsibilities.</a:t>
            </a:r>
            <a:r>
              <a:rPr lang="en-US" sz="2400">
                <a:effectLst/>
                <a:latin typeface="Calibri"/>
                <a:ea typeface="Calibri" panose="020F0502020204030204" pitchFamily="34" charset="0"/>
                <a:cs typeface="Times New Roman"/>
              </a:rPr>
              <a:t> In conferring, the parties must consider the nature and basis of their claims and defenses and the possibilities for promptly settling or resolving the case; make or arrange for the disclosures required by rule 1.280(a)(1); and discuss any issues about preserving discoverable information. The attorneys of record and all unrepresented parties that have appeared in the case are jointly responsible for arranging the conference. The court may order the parties or attorneys to attend the conference in person.</a:t>
            </a:r>
            <a:r>
              <a:rPr lang="en-US" sz="2400">
                <a:latin typeface="Calibri"/>
                <a:ea typeface="Calibri" panose="020F0502020204030204" pitchFamily="34" charset="0"/>
                <a:cs typeface="Times New Roman"/>
              </a:rPr>
              <a:t> </a:t>
            </a:r>
            <a:endParaRPr lang="en-US" sz="240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88464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0C92DE-231E-6F76-C245-BD2F439710A9}"/>
              </a:ext>
            </a:extLst>
          </p:cNvPr>
          <p:cNvSpPr txBox="1"/>
          <p:nvPr/>
        </p:nvSpPr>
        <p:spPr>
          <a:xfrm>
            <a:off x="1449113" y="214708"/>
            <a:ext cx="9294628" cy="800219"/>
          </a:xfrm>
          <a:prstGeom prst="rect">
            <a:avLst/>
          </a:prstGeom>
          <a:noFill/>
        </p:spPr>
        <p:txBody>
          <a:bodyPr wrap="square" lIns="91440" tIns="45720" rIns="91440" bIns="45720" rtlCol="0" anchor="t">
            <a:spAutoFit/>
          </a:bodyPr>
          <a:lstStyle/>
          <a:p>
            <a:pPr algn="ctr"/>
            <a:r>
              <a:rPr lang="en-US" sz="2800" b="1">
                <a:solidFill>
                  <a:srgbClr val="C00000"/>
                </a:solidFill>
              </a:rPr>
              <a:t>NEW PROVISION!! </a:t>
            </a:r>
            <a:r>
              <a:rPr lang="en-US" sz="2800"/>
              <a:t>It is identical in Track A(l) </a:t>
            </a:r>
            <a:r>
              <a:rPr lang="en-US" sz="2800" u="sng"/>
              <a:t>AND</a:t>
            </a:r>
            <a:r>
              <a:rPr lang="en-US" sz="2800"/>
              <a:t> Track B(h)</a:t>
            </a:r>
            <a:endParaRPr lang="en-US">
              <a:cs typeface="Calibri" panose="020F0502020204030204"/>
            </a:endParaRPr>
          </a:p>
          <a:p>
            <a:endParaRPr lang="en-US">
              <a:cs typeface="Calibri" panose="020F0502020204030204"/>
            </a:endParaRPr>
          </a:p>
        </p:txBody>
      </p:sp>
      <p:sp>
        <p:nvSpPr>
          <p:cNvPr id="4" name="TextBox 3">
            <a:extLst>
              <a:ext uri="{FF2B5EF4-FFF2-40B4-BE49-F238E27FC236}">
                <a16:creationId xmlns:a16="http://schemas.microsoft.com/office/drawing/2014/main" id="{3CAD8763-B6F6-90CC-B50B-F60D1E2AA007}"/>
              </a:ext>
            </a:extLst>
          </p:cNvPr>
          <p:cNvSpPr txBox="1"/>
          <p:nvPr/>
        </p:nvSpPr>
        <p:spPr>
          <a:xfrm>
            <a:off x="971107" y="830612"/>
            <a:ext cx="10249786" cy="5878532"/>
          </a:xfrm>
          <a:prstGeom prst="rect">
            <a:avLst/>
          </a:prstGeom>
          <a:noFill/>
        </p:spPr>
        <p:txBody>
          <a:bodyPr wrap="square">
            <a:spAutoFit/>
          </a:bodyPr>
          <a:lstStyle/>
          <a:p>
            <a:pPr marL="0" marR="0" indent="457200" algn="just">
              <a:spcBef>
                <a:spcPts val="0"/>
              </a:spcBef>
              <a:spcAft>
                <a:spcPts val="14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Signing Disclosures and Discovery Requests; Responses; and Objections.</a:t>
            </a:r>
            <a:r>
              <a:rPr lang="en-US" sz="1800">
                <a:effectLst/>
                <a:latin typeface="Calibri" panose="020F0502020204030204" pitchFamily="34" charset="0"/>
                <a:ea typeface="Calibri" panose="020F0502020204030204" pitchFamily="34" charset="0"/>
                <a:cs typeface="Times New Roman" panose="02020603050405020304" pitchFamily="18" charset="0"/>
              </a:rPr>
              <a:t> </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Every disclosure </a:t>
            </a:r>
            <a:r>
              <a:rPr lang="en-US" sz="1800">
                <a:effectLst/>
                <a:latin typeface="Calibri" panose="020F0502020204030204" pitchFamily="34" charset="0"/>
                <a:ea typeface="Calibri" panose="020F0502020204030204" pitchFamily="34" charset="0"/>
                <a:cs typeface="Times New Roman" panose="02020603050405020304" pitchFamily="18" charset="0"/>
              </a:rPr>
              <a:t>under subdivision (a) of this rule and every </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discovery request, response, or objection </a:t>
            </a:r>
            <a:r>
              <a:rPr lang="en-US" sz="1800">
                <a:effectLst/>
                <a:latin typeface="Calibri" panose="020F0502020204030204" pitchFamily="34" charset="0"/>
                <a:ea typeface="Calibri" panose="020F0502020204030204" pitchFamily="34" charset="0"/>
                <a:cs typeface="Times New Roman" panose="02020603050405020304" pitchFamily="18" charset="0"/>
              </a:rPr>
              <a:t>made by a party represented by an attorney </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must be signed by at least 1 attorney of record </a:t>
            </a:r>
            <a:r>
              <a:rPr lang="en-US" sz="1800">
                <a:effectLst/>
                <a:latin typeface="Calibri" panose="020F0502020204030204" pitchFamily="34" charset="0"/>
                <a:ea typeface="Calibri" panose="020F0502020204030204" pitchFamily="34" charset="0"/>
                <a:cs typeface="Times New Roman" panose="02020603050405020304" pitchFamily="18" charset="0"/>
              </a:rPr>
              <a:t>and must include the attorney’s address, e-mail address, and telephone number. A self-represented litigant must sign the disclosure, request, response, or objection and must include the self-represented litigant’s address, e-mail address, and telephone number. </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By signing, an attorney or self-represented litigant certifies that</a:t>
            </a:r>
            <a:r>
              <a:rPr lang="en-US" sz="1800">
                <a:effectLst/>
                <a:latin typeface="Calibri" panose="020F0502020204030204" pitchFamily="34" charset="0"/>
                <a:ea typeface="Calibri" panose="020F0502020204030204" pitchFamily="34" charset="0"/>
                <a:cs typeface="Times New Roman" panose="02020603050405020304" pitchFamily="18" charset="0"/>
              </a:rPr>
              <a:t> to the best of the person’s knowledge, information, and belief formed after a reasonable inquiry: </a:t>
            </a:r>
            <a:endParaRPr lang="en-US" sz="180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914400" algn="just">
              <a:spcBef>
                <a:spcPts val="0"/>
              </a:spcBef>
              <a:spcAft>
                <a:spcPts val="1400"/>
              </a:spcAft>
            </a:pPr>
            <a:r>
              <a:rPr lang="en-US" sz="1800">
                <a:effectLst/>
                <a:latin typeface="Calibri" panose="020F0502020204030204" pitchFamily="34" charset="0"/>
                <a:ea typeface="Calibri" panose="020F0502020204030204" pitchFamily="34" charset="0"/>
                <a:cs typeface="Times New Roman" panose="02020603050405020304" pitchFamily="18" charset="0"/>
              </a:rPr>
              <a:t>(1)	with respect to a disclosure, it is complete and correct as of the time it is made; and </a:t>
            </a:r>
            <a:endParaRPr lang="en-US" sz="180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914400" algn="just">
              <a:spcBef>
                <a:spcPts val="0"/>
              </a:spcBef>
              <a:spcAft>
                <a:spcPts val="1400"/>
              </a:spcAft>
            </a:pPr>
            <a:r>
              <a:rPr lang="en-US" sz="1800">
                <a:effectLst/>
                <a:latin typeface="Calibri" panose="020F0502020204030204" pitchFamily="34" charset="0"/>
                <a:ea typeface="Calibri" panose="020F0502020204030204" pitchFamily="34" charset="0"/>
                <a:cs typeface="Times New Roman" panose="02020603050405020304" pitchFamily="18" charset="0"/>
              </a:rPr>
              <a:t>(2)	with respect to a discovery request, response, or objection, it is:</a:t>
            </a:r>
            <a:endParaRPr lang="en-US" sz="180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1371600" algn="just">
              <a:spcBef>
                <a:spcPts val="0"/>
              </a:spcBef>
              <a:spcAft>
                <a:spcPts val="14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	consistent with these rules and warranted by existing law or a good faith argument for the extension, modification, or reversal of existing law;</a:t>
            </a:r>
            <a:endParaRPr lang="en-US" sz="180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1371600" algn="just">
              <a:spcBef>
                <a:spcPts val="0"/>
              </a:spcBef>
              <a:spcAft>
                <a:spcPts val="1400"/>
              </a:spcAft>
            </a:pPr>
            <a:r>
              <a:rPr lang="en-US" sz="1800">
                <a:effectLst/>
                <a:latin typeface="Calibri" panose="020F0502020204030204" pitchFamily="34" charset="0"/>
                <a:ea typeface="Calibri" panose="020F0502020204030204" pitchFamily="34" charset="0"/>
                <a:cs typeface="Times New Roman" panose="02020603050405020304" pitchFamily="18" charset="0"/>
              </a:rPr>
              <a:t>(B)	not interposed for any improper purpose, such as to harass or to cause unnecessary delay or needless increase in the cost of litigation; and</a:t>
            </a:r>
            <a:endParaRPr lang="en-US" sz="180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1371600" algn="just">
              <a:spcBef>
                <a:spcPts val="0"/>
              </a:spcBef>
              <a:spcAft>
                <a:spcPts val="14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	not unreasonable or unduly burdensome or expensive, given the needs of the case, the discovery already had in the case, the amount in controversy, and the importance of the issues at stake in the litigation.</a:t>
            </a:r>
            <a:endParaRPr lang="en-US" sz="1800">
              <a:effectLst/>
              <a:latin typeface="Bookman Old Style" panose="02050604050505020204" pitchFamily="18" charset="0"/>
              <a:ea typeface="Calibri" panose="020F0502020204030204" pitchFamily="34" charset="0"/>
              <a:cs typeface="Times New Roman" panose="02020603050405020304" pitchFamily="18" charset="0"/>
            </a:endParaRPr>
          </a:p>
          <a:p>
            <a:pPr marL="0" marR="0" algn="just">
              <a:spcBef>
                <a:spcPts val="0"/>
              </a:spcBef>
              <a:spcAft>
                <a:spcPts val="1400"/>
              </a:spcAft>
            </a:pP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 party has a duty to act on an unsigned disclosure, request, response, or objection until it is signed.</a:t>
            </a:r>
            <a:endParaRPr lang="en-US" sz="1800">
              <a:effectLst/>
              <a:highlight>
                <a:srgbClr val="FFFF00"/>
              </a:highligh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28843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F559EB8-CB13-68E9-050D-7B8E298CF589}"/>
              </a:ext>
            </a:extLst>
          </p:cNvPr>
          <p:cNvPicPr>
            <a:picLocks noChangeAspect="1"/>
          </p:cNvPicPr>
          <p:nvPr/>
        </p:nvPicPr>
        <p:blipFill>
          <a:blip r:embed="rId2">
            <a:extLst>
              <a:ext uri="{28A0092B-C50C-407E-A947-70E740481C1C}">
                <a14:useLocalDpi xmlns:a14="http://schemas.microsoft.com/office/drawing/2010/main" val="0"/>
              </a:ext>
            </a:extLst>
          </a:blip>
          <a:srcRect l="9451" r="9451"/>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21741788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9A37F0-9C06-B7A3-0D0C-6D52C0FF27E1}"/>
              </a:ext>
            </a:extLst>
          </p:cNvPr>
          <p:cNvSpPr txBox="1"/>
          <p:nvPr/>
        </p:nvSpPr>
        <p:spPr>
          <a:xfrm>
            <a:off x="779721" y="842029"/>
            <a:ext cx="10632558" cy="5816977"/>
          </a:xfrm>
          <a:prstGeom prst="rect">
            <a:avLst/>
          </a:prstGeom>
          <a:noFill/>
        </p:spPr>
        <p:txBody>
          <a:bodyPr wrap="square" rtlCol="0">
            <a:spAutoFit/>
          </a:bodyPr>
          <a:lstStyle/>
          <a:p>
            <a:pPr algn="just"/>
            <a:r>
              <a:rPr lang="en-US" sz="2800" dirty="0">
                <a:latin typeface="Calibri" panose="020F0502020204030204" pitchFamily="34" charset="0"/>
                <a:ea typeface="Calibri" panose="020F0502020204030204" pitchFamily="34" charset="0"/>
                <a:cs typeface="Times New Roman" panose="02020603050405020304" pitchFamily="18" charset="0"/>
              </a:rPr>
              <a:t>The judges are going to be getting all kinds of pressure to sanction unreasonable positions.</a:t>
            </a:r>
          </a:p>
          <a:p>
            <a:pPr algn="just"/>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t>If an attorney sends a discovery request, that is “</a:t>
            </a:r>
            <a:r>
              <a:rPr lang="en-US" sz="2800" dirty="0">
                <a:latin typeface="Calibri" panose="020F0502020204030204" pitchFamily="34" charset="0"/>
                <a:ea typeface="Calibri" panose="020F0502020204030204" pitchFamily="34" charset="0"/>
                <a:cs typeface="Times New Roman" panose="02020603050405020304" pitchFamily="18" charset="0"/>
              </a:rPr>
              <a:t>unreasonable or unduly burdensome or expensive, given the needs of the case, the discovery already had in the case, the amount in controversy, and the importance of the issues at stake in the litigation,” they should expect unpleasant repercussions.</a:t>
            </a:r>
          </a:p>
          <a:p>
            <a:pPr algn="just"/>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latin typeface="Calibri" panose="020F0502020204030204" pitchFamily="34" charset="0"/>
                <a:ea typeface="Calibri" panose="020F0502020204030204" pitchFamily="34" charset="0"/>
                <a:cs typeface="Times New Roman" panose="02020603050405020304" pitchFamily="18" charset="0"/>
              </a:rPr>
              <a:t>Same thing goes if the objection to discovery is found “</a:t>
            </a:r>
            <a:r>
              <a:rPr lang="en-US" sz="2800" dirty="0">
                <a:effectLst/>
                <a:latin typeface="Calibri" panose="020F0502020204030204" pitchFamily="34" charset="0"/>
                <a:ea typeface="Calibri" panose="020F0502020204030204" pitchFamily="34" charset="0"/>
                <a:cs typeface="Times New Roman" panose="02020603050405020304" pitchFamily="18" charset="0"/>
              </a:rPr>
              <a:t>to cause unnecessary delay or needless increase in the cost of litigation.”</a:t>
            </a:r>
          </a:p>
          <a:p>
            <a:pPr algn="just"/>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u="sng"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011269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red sign with white text&#10;&#10;Description automatically generated">
            <a:extLst>
              <a:ext uri="{FF2B5EF4-FFF2-40B4-BE49-F238E27FC236}">
                <a16:creationId xmlns:a16="http://schemas.microsoft.com/office/drawing/2014/main" id="{C527747B-1FB3-675C-2A25-B526E235390C}"/>
              </a:ext>
            </a:extLst>
          </p:cNvPr>
          <p:cNvPicPr>
            <a:picLocks noChangeAspect="1"/>
          </p:cNvPicPr>
          <p:nvPr/>
        </p:nvPicPr>
        <p:blipFill>
          <a:blip r:embed="rId2"/>
          <a:stretch>
            <a:fillRect/>
          </a:stretch>
        </p:blipFill>
        <p:spPr>
          <a:xfrm>
            <a:off x="3290930" y="1112293"/>
            <a:ext cx="3549370" cy="4633414"/>
          </a:xfrm>
          <a:prstGeom prst="rect">
            <a:avLst/>
          </a:prstGeom>
        </p:spPr>
      </p:pic>
      <p:grpSp>
        <p:nvGrpSpPr>
          <p:cNvPr id="10" name="Group 9">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1"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2"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948302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1D78DB-90DF-7D5D-9671-1DD5BA712E48}"/>
              </a:ext>
            </a:extLst>
          </p:cNvPr>
          <p:cNvSpPr txBox="1"/>
          <p:nvPr/>
        </p:nvSpPr>
        <p:spPr>
          <a:xfrm>
            <a:off x="1213961" y="3524693"/>
            <a:ext cx="9423104" cy="2585323"/>
          </a:xfrm>
          <a:prstGeom prst="rect">
            <a:avLst/>
          </a:prstGeom>
          <a:noFill/>
        </p:spPr>
        <p:txBody>
          <a:bodyPr wrap="square">
            <a:spAutoFit/>
          </a:bodyPr>
          <a:lstStyle/>
          <a:p>
            <a:pPr algn="ctr"/>
            <a:r>
              <a:rPr lang="en-US" sz="5400" b="1"/>
              <a:t>EASY RULE NEXT!! </a:t>
            </a:r>
          </a:p>
          <a:p>
            <a:pPr algn="ctr"/>
            <a:endParaRPr lang="en-US" sz="5400" b="1"/>
          </a:p>
          <a:p>
            <a:pPr algn="ctr"/>
            <a:r>
              <a:rPr lang="en-US" sz="5400" b="1"/>
              <a:t>IDENTICAL IN BOTH TRACKS!!</a:t>
            </a:r>
            <a:endParaRPr lang="en-US" sz="1800" b="1"/>
          </a:p>
        </p:txBody>
      </p:sp>
      <p:pic>
        <p:nvPicPr>
          <p:cNvPr id="5" name="Picture 4">
            <a:extLst>
              <a:ext uri="{FF2B5EF4-FFF2-40B4-BE49-F238E27FC236}">
                <a16:creationId xmlns:a16="http://schemas.microsoft.com/office/drawing/2014/main" id="{E5413052-A9E0-2068-6328-3037D17621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17375" y="417095"/>
            <a:ext cx="9581320" cy="2864846"/>
          </a:xfrm>
          <a:prstGeom prst="rect">
            <a:avLst/>
          </a:prstGeom>
        </p:spPr>
      </p:pic>
    </p:spTree>
    <p:extLst>
      <p:ext uri="{BB962C8B-B14F-4D97-AF65-F5344CB8AC3E}">
        <p14:creationId xmlns:p14="http://schemas.microsoft.com/office/powerpoint/2010/main" val="390284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7883CB-C23B-C866-58B8-52E24D287AD6}"/>
              </a:ext>
            </a:extLst>
          </p:cNvPr>
          <p:cNvSpPr txBox="1"/>
          <p:nvPr/>
        </p:nvSpPr>
        <p:spPr>
          <a:xfrm>
            <a:off x="667796" y="932447"/>
            <a:ext cx="10855535" cy="5421997"/>
          </a:xfrm>
          <a:prstGeom prst="rect">
            <a:avLst/>
          </a:prstGeom>
          <a:noFill/>
        </p:spPr>
        <p:txBody>
          <a:bodyPr wrap="square">
            <a:spAutoFit/>
          </a:bodyPr>
          <a:lstStyle/>
          <a:p>
            <a:pPr marL="1371600" marR="0" indent="-1371600">
              <a:spcBef>
                <a:spcPts val="0"/>
              </a:spcBef>
              <a:spcAft>
                <a:spcPts val="1400"/>
              </a:spcAft>
            </a:pPr>
            <a:r>
              <a:rPr lang="en-US" sz="1800" b="1" cap="all" dirty="0">
                <a:effectLst/>
                <a:latin typeface="Calibri" panose="020F0502020204030204" pitchFamily="34" charset="0"/>
                <a:ea typeface="Times New Roman" panose="02020603050405020304" pitchFamily="18" charset="0"/>
                <a:cs typeface="Times New Roman" panose="02020603050405020304" pitchFamily="18" charset="0"/>
              </a:rPr>
              <a:t>RULE 1.440.	SETTING ACTION FOR TRIAL</a:t>
            </a:r>
            <a:endParaRPr lang="en-US" sz="1800" b="1" cap="all" dirty="0">
              <a:effectLst/>
              <a:latin typeface="Bookman Old Style" panose="02050604050505020204" pitchFamily="18" charset="0"/>
              <a:ea typeface="Times New Roman" panose="02020603050405020304" pitchFamily="18" charset="0"/>
              <a:cs typeface="Times New Roman" panose="02020603050405020304" pitchFamily="18" charset="0"/>
            </a:endParaRPr>
          </a:p>
          <a:p>
            <a:pPr marL="0" marR="0" indent="457200">
              <a:spcBef>
                <a:spcPts val="0"/>
              </a:spcBef>
              <a:spcAft>
                <a:spcPts val="14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	Setting Trial.</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failure of the pleadings to be closed will not preclude the court from setting a case for trial.</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457200">
              <a:spcBef>
                <a:spcPts val="0"/>
              </a:spcBef>
              <a:spcAft>
                <a:spcPts val="14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	Motion for Trial. </a:t>
            </a:r>
            <a:r>
              <a:rPr lang="en-US" sz="18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For any case not subject to rule 1.200 or rule 1.201</a:t>
            </a:r>
            <a: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 for any case in which any party seeks a trial for a date earlier than the projected trial period specified in a case management order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or when there is a projected trial period but no actual trial date has been set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any party may file and serve a </a:t>
            </a: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motion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set the action for trial. The motion must include an estimate of the time required, whether there is a basis for expedited trial, whether it is to be a jury or non-jury trial,</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whether the trial is on the original action or a subsequent proceeding, and, if applicable, indicate that the court has authorized the participation of prospective jurors or empaneled jurors through audio-video communication technology under rule 1.430(d).</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457200">
              <a:spcBef>
                <a:spcPts val="0"/>
              </a:spcBef>
              <a:spcAft>
                <a:spcPts val="14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	Timing of Trial Period.</a:t>
            </a:r>
            <a:r>
              <a:rPr lang="en-US" sz="1800" dirty="0">
                <a:effectLst/>
                <a:latin typeface="Calibri" panose="020F0502020204030204" pitchFamily="34" charset="0"/>
                <a:ea typeface="Calibri" panose="020F0502020204030204" pitchFamily="34" charset="0"/>
                <a:cs typeface="Times New Roman" panose="02020603050405020304" pitchFamily="18" charset="0"/>
              </a:rPr>
              <a:t> Any order setting a trial period must set the trial period to begin at least 30 days after the date of the court’s service of the order, unless all parties agree otherwise.</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457200">
              <a:spcBef>
                <a:spcPts val="0"/>
              </a:spcBef>
              <a:spcAft>
                <a:spcPts val="14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	Service on Defaulted Parties.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actions in which the damages are not liquidated and when otherwise required by rule 1.500(e), the order setting an action for trial must be served on parties against whom a default has been entered under Florida Rule of General Practice and Judicial Administration 2.516</a:t>
            </a:r>
            <a:r>
              <a:rPr lang="en-US" dirty="0">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457200">
              <a:spcBef>
                <a:spcPts val="0"/>
              </a:spcBef>
              <a:spcAft>
                <a:spcPts val="14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Applicability. </a:t>
            </a:r>
            <a:r>
              <a:rPr lang="en-US" sz="1800" dirty="0">
                <a:effectLst/>
                <a:latin typeface="Calibri" panose="020F0502020204030204" pitchFamily="34" charset="0"/>
                <a:ea typeface="Calibri" panose="020F0502020204030204" pitchFamily="34" charset="0"/>
                <a:cs typeface="Times New Roman" panose="02020603050405020304" pitchFamily="18" charset="0"/>
              </a:rPr>
              <a:t>This rule does not apply to actions under chapter 51, Florida Statutes.</a:t>
            </a:r>
            <a:endParaRPr lang="en-US" sz="18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D005286-DF66-02E0-8145-CF0FB29D20B6}"/>
              </a:ext>
            </a:extLst>
          </p:cNvPr>
          <p:cNvSpPr txBox="1"/>
          <p:nvPr/>
        </p:nvSpPr>
        <p:spPr>
          <a:xfrm>
            <a:off x="4361351" y="180390"/>
            <a:ext cx="3468423" cy="646331"/>
          </a:xfrm>
          <a:prstGeom prst="rect">
            <a:avLst/>
          </a:prstGeom>
          <a:noFill/>
        </p:spPr>
        <p:txBody>
          <a:bodyPr wrap="square" rtlCol="0">
            <a:spAutoFit/>
          </a:bodyPr>
          <a:lstStyle/>
          <a:p>
            <a:r>
              <a:rPr lang="en-US" sz="3600" b="1">
                <a:solidFill>
                  <a:srgbClr val="00B050"/>
                </a:solidFill>
              </a:rPr>
              <a:t>And it’s SHORT!!!</a:t>
            </a:r>
          </a:p>
        </p:txBody>
      </p:sp>
    </p:spTree>
    <p:extLst>
      <p:ext uri="{BB962C8B-B14F-4D97-AF65-F5344CB8AC3E}">
        <p14:creationId xmlns:p14="http://schemas.microsoft.com/office/powerpoint/2010/main" val="225093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1CDBEF-9727-DFDF-B6A6-380D06D64C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04063" y="182756"/>
            <a:ext cx="9183873" cy="6492488"/>
          </a:xfrm>
          <a:prstGeom prst="rect">
            <a:avLst/>
          </a:prstGeom>
        </p:spPr>
      </p:pic>
    </p:spTree>
    <p:extLst>
      <p:ext uri="{BB962C8B-B14F-4D97-AF65-F5344CB8AC3E}">
        <p14:creationId xmlns:p14="http://schemas.microsoft.com/office/powerpoint/2010/main" val="21513003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8ED7F-5F7A-2CD6-B7CA-90E23AA39BA3}"/>
              </a:ext>
            </a:extLst>
          </p:cNvPr>
          <p:cNvSpPr txBox="1"/>
          <p:nvPr/>
        </p:nvSpPr>
        <p:spPr>
          <a:xfrm>
            <a:off x="1541389" y="1848753"/>
            <a:ext cx="9109222" cy="3170099"/>
          </a:xfrm>
          <a:prstGeom prst="rect">
            <a:avLst/>
          </a:prstGeom>
          <a:noFill/>
        </p:spPr>
        <p:txBody>
          <a:bodyPr wrap="square">
            <a:spAutoFit/>
          </a:bodyPr>
          <a:lstStyle/>
          <a:p>
            <a:pPr algn="ctr"/>
            <a:r>
              <a:rPr lang="en-US" sz="4000" dirty="0"/>
              <a:t>LAST RULE!!!!</a:t>
            </a:r>
          </a:p>
          <a:p>
            <a:pPr algn="ctr"/>
            <a:endParaRPr lang="en-US" sz="4000" dirty="0"/>
          </a:p>
          <a:p>
            <a:pPr algn="ctr"/>
            <a:r>
              <a:rPr lang="en-US" sz="4000" dirty="0"/>
              <a:t>This one is identical in both tracks too!!</a:t>
            </a:r>
          </a:p>
          <a:p>
            <a:pPr algn="ctr"/>
            <a:endParaRPr lang="en-US" sz="4000" dirty="0"/>
          </a:p>
          <a:p>
            <a:pPr algn="ctr"/>
            <a:r>
              <a:rPr lang="en-US" sz="4000" b="1" dirty="0"/>
              <a:t>Rule 1.460 – the continuance rule</a:t>
            </a:r>
          </a:p>
        </p:txBody>
      </p:sp>
    </p:spTree>
    <p:extLst>
      <p:ext uri="{BB962C8B-B14F-4D97-AF65-F5344CB8AC3E}">
        <p14:creationId xmlns:p14="http://schemas.microsoft.com/office/powerpoint/2010/main" val="331856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808A74-7E17-8E1D-2E40-491E9BFAE43F}"/>
              </a:ext>
            </a:extLst>
          </p:cNvPr>
          <p:cNvSpPr txBox="1"/>
          <p:nvPr/>
        </p:nvSpPr>
        <p:spPr>
          <a:xfrm>
            <a:off x="4609994" y="1799729"/>
            <a:ext cx="7198357" cy="4401205"/>
          </a:xfrm>
          <a:prstGeom prst="rect">
            <a:avLst/>
          </a:prstGeom>
          <a:noFill/>
        </p:spPr>
        <p:txBody>
          <a:bodyPr wrap="square">
            <a:spAutoFit/>
          </a:bodyPr>
          <a:lstStyle/>
          <a:p>
            <a:pPr algn="just"/>
            <a:r>
              <a:rPr lang="en-US" sz="2800"/>
              <a:t>The Supreme Court’s marching orders on this one were: </a:t>
            </a:r>
          </a:p>
          <a:p>
            <a:pPr algn="just"/>
            <a:endParaRPr lang="en-US" sz="2800"/>
          </a:p>
          <a:p>
            <a:pPr marL="457200" algn="just"/>
            <a:r>
              <a:rPr lang="en-US" sz="2800" b="0" i="0" u="none" strike="noStrike" baseline="0"/>
              <a:t>to provide that trial continuances should rarely be granted and then only upon good cause shown. The Committee’s proposal must provide that lack of preparation is not grounds to continue the case and that successive continuances are highly disfavored.</a:t>
            </a:r>
            <a:endParaRPr lang="en-US" sz="2800"/>
          </a:p>
        </p:txBody>
      </p:sp>
      <p:pic>
        <p:nvPicPr>
          <p:cNvPr id="5" name="Picture 4">
            <a:extLst>
              <a:ext uri="{FF2B5EF4-FFF2-40B4-BE49-F238E27FC236}">
                <a16:creationId xmlns:a16="http://schemas.microsoft.com/office/drawing/2014/main" id="{09DF1944-DB7B-4236-8579-94930BC2EA81}"/>
              </a:ext>
            </a:extLst>
          </p:cNvPr>
          <p:cNvPicPr>
            <a:picLocks noChangeAspect="1"/>
          </p:cNvPicPr>
          <p:nvPr/>
        </p:nvPicPr>
        <p:blipFill rotWithShape="1">
          <a:blip r:embed="rId2"/>
          <a:srcRect l="3042" r="3042"/>
          <a:stretch/>
        </p:blipFill>
        <p:spPr>
          <a:xfrm>
            <a:off x="282223" y="310445"/>
            <a:ext cx="4233698" cy="5250617"/>
          </a:xfrm>
          <a:prstGeom prst="rect">
            <a:avLst/>
          </a:prstGeom>
        </p:spPr>
      </p:pic>
    </p:spTree>
    <p:extLst>
      <p:ext uri="{BB962C8B-B14F-4D97-AF65-F5344CB8AC3E}">
        <p14:creationId xmlns:p14="http://schemas.microsoft.com/office/powerpoint/2010/main" val="1103906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3E4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569385B-3D5F-5ECC-3C19-1970A304A86A}"/>
              </a:ext>
            </a:extLst>
          </p:cNvPr>
          <p:cNvSpPr txBox="1"/>
          <p:nvPr/>
        </p:nvSpPr>
        <p:spPr>
          <a:xfrm>
            <a:off x="621629" y="640080"/>
            <a:ext cx="4225290" cy="557881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kern="1200" dirty="0">
                <a:solidFill>
                  <a:srgbClr val="FFFFFF"/>
                </a:solidFill>
                <a:latin typeface="+mj-lt"/>
                <a:ea typeface="+mj-ea"/>
                <a:cs typeface="+mj-cs"/>
              </a:rPr>
              <a:t>We called the Supreme Court and they said</a:t>
            </a:r>
            <a:r>
              <a:rPr lang="en-US" sz="4400" dirty="0">
                <a:solidFill>
                  <a:srgbClr val="FFFFFF"/>
                </a:solidFill>
                <a:latin typeface="+mj-lt"/>
                <a:ea typeface="+mj-ea"/>
                <a:cs typeface="+mj-cs"/>
              </a:rPr>
              <a:t> (literally, couldn’t believe I found this image):</a:t>
            </a:r>
            <a:endParaRPr lang="en-US" dirty="0">
              <a:ea typeface="+mj-ea"/>
              <a:cs typeface="Calibri" panose="020F0502020204030204"/>
            </a:endParaRPr>
          </a:p>
        </p:txBody>
      </p:sp>
      <p:pic>
        <p:nvPicPr>
          <p:cNvPr id="6" name="Picture 5">
            <a:extLst>
              <a:ext uri="{FF2B5EF4-FFF2-40B4-BE49-F238E27FC236}">
                <a16:creationId xmlns:a16="http://schemas.microsoft.com/office/drawing/2014/main" id="{C33AE8FD-8066-7DE6-E066-CDCE5D8E80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28717" y="1148812"/>
            <a:ext cx="6840563" cy="4560375"/>
          </a:xfrm>
          <a:prstGeom prst="rect">
            <a:avLst/>
          </a:prstGeom>
        </p:spPr>
      </p:pic>
    </p:spTree>
    <p:extLst>
      <p:ext uri="{BB962C8B-B14F-4D97-AF65-F5344CB8AC3E}">
        <p14:creationId xmlns:p14="http://schemas.microsoft.com/office/powerpoint/2010/main" val="218793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C95C02-17D8-966C-BB6C-B7A3863E2C06}"/>
              </a:ext>
            </a:extLst>
          </p:cNvPr>
          <p:cNvSpPr txBox="1"/>
          <p:nvPr/>
        </p:nvSpPr>
        <p:spPr>
          <a:xfrm>
            <a:off x="661577" y="806760"/>
            <a:ext cx="10857903" cy="5652830"/>
          </a:xfrm>
          <a:prstGeom prst="rect">
            <a:avLst/>
          </a:prstGeom>
          <a:noFill/>
        </p:spPr>
        <p:txBody>
          <a:bodyPr wrap="square" lIns="91440" tIns="45720" rIns="91440" bIns="45720" anchor="t">
            <a:spAutoFit/>
          </a:bodyPr>
          <a:lstStyle/>
          <a:p>
            <a:pPr marL="0" marR="0" indent="457200" algn="just">
              <a:spcBef>
                <a:spcPts val="0"/>
              </a:spcBef>
              <a:spcAft>
                <a:spcPts val="1400"/>
              </a:spcAft>
            </a:pPr>
            <a:r>
              <a:rPr lang="en-US" sz="2600" b="1" dirty="0">
                <a:effectLst/>
                <a:latin typeface="Calibri"/>
                <a:ea typeface="Calibri" panose="020F0502020204030204" pitchFamily="34" charset="0"/>
                <a:cs typeface="Times New Roman"/>
              </a:rPr>
              <a:t>(a)</a:t>
            </a:r>
            <a:r>
              <a:rPr lang="en-US" sz="2600" dirty="0">
                <a:effectLst/>
                <a:latin typeface="Calibri"/>
                <a:ea typeface="Calibri" panose="020F0502020204030204" pitchFamily="34" charset="0"/>
                <a:cs typeface="Times New Roman"/>
              </a:rPr>
              <a:t>	</a:t>
            </a:r>
            <a:r>
              <a:rPr lang="en-US" sz="2600" b="1" dirty="0">
                <a:effectLst/>
                <a:latin typeface="Calibri"/>
                <a:ea typeface="Calibri" panose="020F0502020204030204" pitchFamily="34" charset="0"/>
                <a:cs typeface="Times New Roman"/>
              </a:rPr>
              <a:t>Generally.</a:t>
            </a:r>
            <a:r>
              <a:rPr lang="en-US" sz="2600" dirty="0">
                <a:effectLst/>
                <a:latin typeface="Calibri"/>
                <a:ea typeface="Calibri" panose="020F0502020204030204" pitchFamily="34" charset="0"/>
                <a:cs typeface="Times New Roman"/>
              </a:rPr>
              <a:t> Motions to continue trial are disfavored and should rarely be granted except for good cause shown. Successive continuances are highly disfavored. Lack of due diligence in preparing for trial is not grounds to continue the case. </a:t>
            </a:r>
            <a:r>
              <a:rPr lang="en-US" sz="2600" i="1" dirty="0">
                <a:effectLst/>
                <a:latin typeface="Calibri"/>
                <a:ea typeface="Calibri" panose="020F0502020204030204" pitchFamily="34" charset="0"/>
                <a:cs typeface="Times New Roman"/>
              </a:rPr>
              <a:t>[This one provision is way better than the laundry list the Workgroup proposed.]</a:t>
            </a:r>
          </a:p>
          <a:p>
            <a:pPr marL="0" marR="0" indent="457200" algn="just">
              <a:spcBef>
                <a:spcPts val="0"/>
              </a:spcBef>
              <a:spcAft>
                <a:spcPts val="1400"/>
              </a:spcAft>
            </a:pPr>
            <a:r>
              <a:rPr lang="en-US" sz="2600" b="1" dirty="0">
                <a:effectLst/>
                <a:latin typeface="Calibri"/>
                <a:ea typeface="Calibri" panose="020F0502020204030204" pitchFamily="34" charset="0"/>
                <a:cs typeface="Times New Roman"/>
              </a:rPr>
              <a:t>(b)</a:t>
            </a:r>
            <a:r>
              <a:rPr lang="en-US" sz="2600" dirty="0">
                <a:effectLst/>
                <a:latin typeface="Calibri"/>
                <a:ea typeface="Calibri" panose="020F0502020204030204" pitchFamily="34" charset="0"/>
                <a:cs typeface="Times New Roman"/>
              </a:rPr>
              <a:t>	</a:t>
            </a:r>
            <a:r>
              <a:rPr lang="en-US" sz="2600" b="1" dirty="0">
                <a:effectLst/>
                <a:latin typeface="Calibri"/>
                <a:ea typeface="Calibri" panose="020F0502020204030204" pitchFamily="34" charset="0"/>
                <a:cs typeface="Times New Roman"/>
              </a:rPr>
              <a:t>Motion; Requirements.</a:t>
            </a:r>
            <a:r>
              <a:rPr lang="en-US" sz="2600" b="0" dirty="0">
                <a:effectLst/>
                <a:latin typeface="Calibri"/>
                <a:ea typeface="Calibri" panose="020F0502020204030204" pitchFamily="34" charset="0"/>
                <a:cs typeface="Times New Roman"/>
              </a:rPr>
              <a:t> </a:t>
            </a:r>
            <a:r>
              <a:rPr lang="en-US" sz="2600" dirty="0">
                <a:effectLst/>
                <a:latin typeface="Calibri"/>
                <a:ea typeface="Calibri" panose="020F0502020204030204" pitchFamily="34" charset="0"/>
                <a:cs typeface="Times New Roman"/>
              </a:rPr>
              <a:t>A motion to continue trial must be in writing unless made at a trial and, </a:t>
            </a:r>
            <a:r>
              <a:rPr lang="en-US" sz="2600" dirty="0">
                <a:effectLst/>
                <a:highlight>
                  <a:srgbClr val="FFFF00"/>
                </a:highlight>
                <a:latin typeface="Calibri"/>
                <a:ea typeface="Calibri" panose="020F0502020204030204" pitchFamily="34" charset="0"/>
                <a:cs typeface="Times New Roman"/>
              </a:rPr>
              <a:t>except for good cause shown, must be signed by the named party requesting the continuance.</a:t>
            </a:r>
          </a:p>
          <a:p>
            <a:pPr indent="457200" algn="just">
              <a:spcAft>
                <a:spcPts val="1400"/>
              </a:spcAft>
            </a:pPr>
            <a:r>
              <a:rPr lang="en-US" sz="2600" b="1" dirty="0">
                <a:effectLst/>
                <a:latin typeface="Calibri"/>
                <a:ea typeface="Calibri" panose="020F0502020204030204" pitchFamily="34" charset="0"/>
                <a:cs typeface="Times New Roman"/>
              </a:rPr>
              <a:t>(c)</a:t>
            </a:r>
            <a:r>
              <a:rPr lang="en-US" sz="2600" dirty="0">
                <a:effectLst/>
                <a:latin typeface="Calibri"/>
                <a:ea typeface="Calibri" panose="020F0502020204030204" pitchFamily="34" charset="0"/>
                <a:cs typeface="Times New Roman"/>
              </a:rPr>
              <a:t>	</a:t>
            </a:r>
            <a:r>
              <a:rPr lang="en-US" sz="2600" b="1" dirty="0">
                <a:effectLst/>
                <a:latin typeface="Calibri"/>
                <a:ea typeface="Calibri" panose="020F0502020204030204" pitchFamily="34" charset="0"/>
                <a:cs typeface="Times New Roman"/>
              </a:rPr>
              <a:t>Motion; Timing of Filing.</a:t>
            </a:r>
            <a:r>
              <a:rPr lang="en-US" sz="2600" dirty="0">
                <a:effectLst/>
                <a:latin typeface="Calibri"/>
                <a:ea typeface="Calibri" panose="020F0502020204030204" pitchFamily="34" charset="0"/>
                <a:cs typeface="Times New Roman"/>
              </a:rPr>
              <a:t> A motion to continue trial must be filed promptly after the appearance of good cause to support such motion. </a:t>
            </a:r>
            <a:r>
              <a:rPr lang="en-US" sz="2600" dirty="0">
                <a:effectLst/>
                <a:highlight>
                  <a:srgbClr val="FFFF00"/>
                </a:highlight>
                <a:latin typeface="Calibri"/>
                <a:ea typeface="Calibri" panose="020F0502020204030204" pitchFamily="34" charset="0"/>
                <a:cs typeface="Times New Roman"/>
              </a:rPr>
              <a:t>Failure to promptly request a continuance may be a basis for denying the motion to continue.</a:t>
            </a:r>
            <a:r>
              <a:rPr lang="en-US" sz="2600" dirty="0">
                <a:latin typeface="Calibri"/>
                <a:ea typeface="Calibri" panose="020F0502020204030204" pitchFamily="34" charset="0"/>
                <a:cs typeface="Times New Roman"/>
              </a:rPr>
              <a:t> </a:t>
            </a:r>
            <a:r>
              <a:rPr lang="en-US" sz="2600" dirty="0">
                <a:effectLst/>
                <a:latin typeface="Calibri"/>
                <a:ea typeface="Calibri" panose="020F0502020204030204" pitchFamily="34" charset="0"/>
                <a:cs typeface="Times New Roman"/>
              </a:rPr>
              <a:t> </a:t>
            </a:r>
            <a:r>
              <a:rPr lang="en-US" sz="2600" i="1" dirty="0">
                <a:effectLst/>
                <a:latin typeface="Calibri"/>
                <a:ea typeface="Calibri" panose="020F0502020204030204" pitchFamily="34" charset="0"/>
                <a:cs typeface="Times New Roman"/>
              </a:rPr>
              <a:t>[Parties can’t be waiting until a pretrial conference to bring these up!]</a:t>
            </a:r>
          </a:p>
        </p:txBody>
      </p:sp>
    </p:spTree>
    <p:extLst>
      <p:ext uri="{BB962C8B-B14F-4D97-AF65-F5344CB8AC3E}">
        <p14:creationId xmlns:p14="http://schemas.microsoft.com/office/powerpoint/2010/main" val="20787351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932DF6-DBDA-77BA-A975-5CD10D731A16}"/>
              </a:ext>
            </a:extLst>
          </p:cNvPr>
          <p:cNvSpPr txBox="1"/>
          <p:nvPr/>
        </p:nvSpPr>
        <p:spPr>
          <a:xfrm>
            <a:off x="846064" y="777058"/>
            <a:ext cx="10506180" cy="5298886"/>
          </a:xfrm>
          <a:prstGeom prst="rect">
            <a:avLst/>
          </a:prstGeom>
          <a:noFill/>
        </p:spPr>
        <p:txBody>
          <a:bodyPr wrap="square" lIns="91440" tIns="45720" rIns="91440" bIns="45720" anchor="t">
            <a:spAutoFit/>
          </a:bodyPr>
          <a:lstStyle/>
          <a:p>
            <a:pPr indent="457200" algn="just">
              <a:spcAft>
                <a:spcPts val="1400"/>
              </a:spcAft>
            </a:pPr>
            <a:r>
              <a:rPr lang="en-US" sz="2000" b="1">
                <a:effectLst/>
                <a:latin typeface="Calibri"/>
                <a:ea typeface="Calibri" panose="020F0502020204030204" pitchFamily="34" charset="0"/>
                <a:cs typeface="Times New Roman"/>
              </a:rPr>
              <a:t>(d)</a:t>
            </a:r>
            <a:r>
              <a:rPr lang="en-US" sz="2000">
                <a:effectLst/>
                <a:latin typeface="Calibri"/>
                <a:ea typeface="Calibri" panose="020F0502020204030204" pitchFamily="34" charset="0"/>
                <a:cs typeface="Times New Roman"/>
              </a:rPr>
              <a:t>	</a:t>
            </a:r>
            <a:r>
              <a:rPr lang="en-US" sz="2000" b="1">
                <a:effectLst/>
                <a:latin typeface="Calibri"/>
                <a:ea typeface="Calibri" panose="020F0502020204030204" pitchFamily="34" charset="0"/>
                <a:cs typeface="Times New Roman"/>
              </a:rPr>
              <a:t>Motion; Contents.</a:t>
            </a:r>
            <a:r>
              <a:rPr lang="en-US" sz="2000">
                <a:effectLst/>
                <a:latin typeface="Calibri"/>
                <a:ea typeface="Calibri" panose="020F0502020204030204" pitchFamily="34" charset="0"/>
                <a:cs typeface="Times New Roman"/>
              </a:rPr>
              <a:t> The moving party or counsel must make reasonable efforts to confer with the non-moving party or opposing counsel about the need for a continuance, and the non-moving party or opposing counsel must cooperate in responding and holding a conference. All motions for continuance, </a:t>
            </a:r>
            <a:r>
              <a:rPr lang="en-US" sz="2000">
                <a:effectLst/>
                <a:highlight>
                  <a:srgbClr val="FFFF00"/>
                </a:highlight>
                <a:latin typeface="Calibri"/>
                <a:ea typeface="Calibri" panose="020F0502020204030204" pitchFamily="34" charset="0"/>
                <a:cs typeface="Times New Roman"/>
              </a:rPr>
              <a:t>even if agreed</a:t>
            </a:r>
            <a:r>
              <a:rPr lang="en-US" sz="2000">
                <a:effectLst/>
                <a:latin typeface="Calibri"/>
                <a:ea typeface="Calibri" panose="020F0502020204030204" pitchFamily="34" charset="0"/>
                <a:cs typeface="Times New Roman"/>
              </a:rPr>
              <a:t>, must state with specificity:</a:t>
            </a:r>
            <a:r>
              <a:rPr lang="en-US" sz="2000">
                <a:latin typeface="Calibri"/>
                <a:ea typeface="Calibri" panose="020F0502020204030204" pitchFamily="34" charset="0"/>
                <a:cs typeface="Times New Roman"/>
              </a:rPr>
              <a:t> </a:t>
            </a:r>
            <a:endParaRPr lang="en-US" sz="2000">
              <a:effectLst/>
              <a:latin typeface="Bookman Old Style" panose="02050604050505020204" pitchFamily="18" charset="0"/>
              <a:ea typeface="Calibri" panose="020F0502020204030204" pitchFamily="34" charset="0"/>
              <a:cs typeface="Times New Roman" panose="02020603050405020304" pitchFamily="18" charset="0"/>
            </a:endParaRPr>
          </a:p>
          <a:p>
            <a:pPr indent="914400" algn="just">
              <a:spcAft>
                <a:spcPts val="1400"/>
              </a:spcAft>
            </a:pPr>
            <a:r>
              <a:rPr lang="en-US" sz="2000">
                <a:effectLst/>
                <a:latin typeface="Calibri"/>
                <a:ea typeface="Calibri" panose="020F0502020204030204" pitchFamily="34" charset="0"/>
                <a:cs typeface="Times New Roman"/>
              </a:rPr>
              <a:t>(1)	the basis of the need for the continuance, including when the basis became known to the movant;</a:t>
            </a:r>
            <a:r>
              <a:rPr lang="en-US" sz="2000">
                <a:latin typeface="Calibri"/>
                <a:ea typeface="Calibri" panose="020F0502020204030204" pitchFamily="34" charset="0"/>
                <a:cs typeface="Times New Roman"/>
              </a:rPr>
              <a:t> </a:t>
            </a:r>
            <a:endParaRPr lang="en-US" sz="2000">
              <a:effectLst/>
              <a:latin typeface="Bookman Old Style" panose="02050604050505020204" pitchFamily="18" charset="0"/>
              <a:ea typeface="Calibri" panose="020F0502020204030204" pitchFamily="34" charset="0"/>
              <a:cs typeface="Times New Roman" panose="02020603050405020304" pitchFamily="18" charset="0"/>
            </a:endParaRPr>
          </a:p>
          <a:p>
            <a:pPr indent="914400" algn="just">
              <a:spcAft>
                <a:spcPts val="1400"/>
              </a:spcAft>
            </a:pPr>
            <a:r>
              <a:rPr lang="en-US" sz="2000">
                <a:effectLst/>
                <a:latin typeface="Calibri"/>
                <a:ea typeface="Calibri" panose="020F0502020204030204" pitchFamily="34" charset="0"/>
                <a:cs typeface="Times New Roman"/>
              </a:rPr>
              <a:t>(2)	whether the motion is opposed;</a:t>
            </a:r>
            <a:r>
              <a:rPr lang="en-US" sz="2000">
                <a:latin typeface="Calibri"/>
                <a:ea typeface="Calibri" panose="020F0502020204030204" pitchFamily="34" charset="0"/>
                <a:cs typeface="Times New Roman"/>
              </a:rPr>
              <a:t> </a:t>
            </a:r>
            <a:endParaRPr lang="en-US" sz="2000">
              <a:effectLst/>
              <a:latin typeface="Bookman Old Style" panose="02050604050505020204" pitchFamily="18" charset="0"/>
              <a:ea typeface="Calibri" panose="020F0502020204030204" pitchFamily="34" charset="0"/>
              <a:cs typeface="Times New Roman" panose="02020603050405020304" pitchFamily="18" charset="0"/>
            </a:endParaRPr>
          </a:p>
          <a:p>
            <a:pPr indent="914400" algn="just">
              <a:spcAft>
                <a:spcPts val="1400"/>
              </a:spcAft>
            </a:pPr>
            <a:r>
              <a:rPr lang="en-US" sz="2000">
                <a:effectLst/>
                <a:latin typeface="Calibri"/>
                <a:ea typeface="Calibri" panose="020F0502020204030204" pitchFamily="34" charset="0"/>
                <a:cs typeface="Times New Roman"/>
              </a:rPr>
              <a:t>(3)	the action and specific dates for the action that will enable the movant to be ready for trial by the proposed date, including, but not limited to, confirming the specific date any required participants such as third-party witnesses or experts are available; and</a:t>
            </a:r>
            <a:r>
              <a:rPr lang="en-US" sz="2000">
                <a:latin typeface="Calibri"/>
                <a:ea typeface="Calibri" panose="020F0502020204030204" pitchFamily="34" charset="0"/>
                <a:cs typeface="Times New Roman"/>
              </a:rPr>
              <a:t> </a:t>
            </a:r>
            <a:endParaRPr lang="en-US" sz="200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914400" algn="just">
              <a:spcBef>
                <a:spcPts val="0"/>
              </a:spcBef>
              <a:spcAft>
                <a:spcPts val="1400"/>
              </a:spcAft>
            </a:pPr>
            <a:r>
              <a:rPr lang="en-US" sz="2000">
                <a:effectLst/>
                <a:latin typeface="Calibri"/>
                <a:ea typeface="Calibri" panose="020F0502020204030204" pitchFamily="34" charset="0"/>
                <a:cs typeface="Times New Roman"/>
              </a:rPr>
              <a:t>(4)	the proposed date by which the case will be ready for trial and whether that date is agreed by all parties.</a:t>
            </a:r>
          </a:p>
          <a:p>
            <a:pPr marL="0" marR="0" algn="just">
              <a:spcBef>
                <a:spcPts val="0"/>
              </a:spcBef>
              <a:spcAft>
                <a:spcPts val="1400"/>
              </a:spcAft>
            </a:pPr>
            <a:r>
              <a:rPr lang="en-US" sz="2000">
                <a:effectLst/>
                <a:highlight>
                  <a:srgbClr val="FFFF00"/>
                </a:highlight>
                <a:latin typeface="Calibri"/>
                <a:ea typeface="Calibri" panose="020F0502020204030204" pitchFamily="34" charset="0"/>
                <a:cs typeface="Times New Roman"/>
              </a:rPr>
              <a:t>If the required conference did not occur, the motion must explain the dates and methods of the efforts to confer. Failure to confer by any party or attorney under this rule may result in sanctions.</a:t>
            </a:r>
          </a:p>
        </p:txBody>
      </p:sp>
    </p:spTree>
    <p:extLst>
      <p:ext uri="{BB962C8B-B14F-4D97-AF65-F5344CB8AC3E}">
        <p14:creationId xmlns:p14="http://schemas.microsoft.com/office/powerpoint/2010/main" val="30911607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D6CB7F-6975-F041-6C32-920622E473E4}"/>
              </a:ext>
            </a:extLst>
          </p:cNvPr>
          <p:cNvSpPr txBox="1"/>
          <p:nvPr/>
        </p:nvSpPr>
        <p:spPr>
          <a:xfrm>
            <a:off x="668593" y="366623"/>
            <a:ext cx="10854813" cy="6124754"/>
          </a:xfrm>
          <a:prstGeom prst="rect">
            <a:avLst/>
          </a:prstGeom>
          <a:noFill/>
        </p:spPr>
        <p:txBody>
          <a:bodyPr wrap="square" lIns="91440" tIns="45720" rIns="91440" bIns="45720" rtlCol="0" anchor="t">
            <a:spAutoFit/>
          </a:bodyPr>
          <a:lstStyle/>
          <a:p>
            <a:pPr algn="just"/>
            <a:r>
              <a:rPr lang="en-US" sz="2800"/>
              <a:t>The judges on this subcommittee said that they don’t always grant continuance motions.  Both sides can agree and that is no guarantee.</a:t>
            </a:r>
            <a:endParaRPr lang="en-US"/>
          </a:p>
          <a:p>
            <a:pPr algn="just"/>
            <a:endParaRPr lang="en-US" sz="2800">
              <a:cs typeface="Calibri" panose="020F0502020204030204"/>
            </a:endParaRPr>
          </a:p>
          <a:p>
            <a:pPr algn="just"/>
            <a:r>
              <a:rPr lang="en-US" sz="2800"/>
              <a:t>The judges also said they would like to have basic information up front (before the hearing).</a:t>
            </a:r>
            <a:endParaRPr lang="en-US" sz="2800">
              <a:cs typeface="Calibri" panose="020F0502020204030204"/>
            </a:endParaRPr>
          </a:p>
          <a:p>
            <a:pPr algn="just"/>
            <a:endParaRPr lang="en-US" sz="2800">
              <a:cs typeface="Calibri" panose="020F0502020204030204"/>
            </a:endParaRPr>
          </a:p>
          <a:p>
            <a:pPr algn="just"/>
            <a:r>
              <a:rPr lang="en-US" sz="2800"/>
              <a:t>To make sure that both sides get the memo about the importance of conferring, if one side is wanting to have a conference so they can file the motion and the other side is uncooperative, the uncooperative party is subject to sanctions.</a:t>
            </a:r>
            <a:endParaRPr lang="en-US" sz="2800">
              <a:cs typeface="Calibri" panose="020F0502020204030204"/>
            </a:endParaRPr>
          </a:p>
          <a:p>
            <a:pPr algn="just"/>
            <a:endParaRPr lang="en-US" sz="2800">
              <a:cs typeface="Calibri" panose="020F0502020204030204"/>
            </a:endParaRPr>
          </a:p>
          <a:p>
            <a:pPr algn="just"/>
            <a:r>
              <a:rPr lang="en-US" sz="2800"/>
              <a:t>BUT, the party seeking the conference has to explain what efforts they made to get the conference.  For example, three emails in one day </a:t>
            </a:r>
            <a:r>
              <a:rPr lang="en-US" sz="2800" err="1"/>
              <a:t>ain’t</a:t>
            </a:r>
            <a:r>
              <a:rPr lang="en-US" sz="2800"/>
              <a:t> </a:t>
            </a:r>
            <a:r>
              <a:rPr lang="en-US" sz="2800" err="1"/>
              <a:t>gonna</a:t>
            </a:r>
            <a:r>
              <a:rPr lang="en-US" sz="2800"/>
              <a:t> cut it.</a:t>
            </a:r>
            <a:endParaRPr lang="en-US" sz="2800">
              <a:cs typeface="Calibri" panose="020F0502020204030204"/>
            </a:endParaRPr>
          </a:p>
        </p:txBody>
      </p:sp>
    </p:spTree>
    <p:extLst>
      <p:ext uri="{BB962C8B-B14F-4D97-AF65-F5344CB8AC3E}">
        <p14:creationId xmlns:p14="http://schemas.microsoft.com/office/powerpoint/2010/main" val="2015812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34B791-C851-5636-5F8B-25F4847D7201}"/>
              </a:ext>
            </a:extLst>
          </p:cNvPr>
          <p:cNvSpPr txBox="1"/>
          <p:nvPr/>
        </p:nvSpPr>
        <p:spPr>
          <a:xfrm>
            <a:off x="439632" y="638539"/>
            <a:ext cx="11322141" cy="5940088"/>
          </a:xfrm>
          <a:prstGeom prst="rect">
            <a:avLst/>
          </a:prstGeom>
          <a:noFill/>
        </p:spPr>
        <p:txBody>
          <a:bodyPr wrap="square" lIns="91440" tIns="45720" rIns="91440" bIns="45720" anchor="t">
            <a:spAutoFit/>
          </a:bodyPr>
          <a:lstStyle/>
          <a:p>
            <a:pPr marL="0" marR="0" indent="457200" algn="just">
              <a:spcBef>
                <a:spcPts val="0"/>
              </a:spcBef>
              <a:spcAft>
                <a:spcPts val="1400"/>
              </a:spcAft>
            </a:pPr>
            <a:r>
              <a:rPr lang="en-US" sz="2300" b="1">
                <a:effectLst/>
                <a:latin typeface="Calibri"/>
                <a:ea typeface="Calibri" panose="020F0502020204030204" pitchFamily="34" charset="0"/>
                <a:cs typeface="Times New Roman"/>
              </a:rPr>
              <a:t>(e)</a:t>
            </a:r>
            <a:r>
              <a:rPr lang="en-US" sz="2300">
                <a:effectLst/>
                <a:latin typeface="Calibri"/>
                <a:ea typeface="Calibri" panose="020F0502020204030204" pitchFamily="34" charset="0"/>
                <a:cs typeface="Times New Roman"/>
              </a:rPr>
              <a:t>	</a:t>
            </a:r>
            <a:r>
              <a:rPr lang="en-US" sz="2300" b="1">
                <a:effectLst/>
                <a:latin typeface="Calibri"/>
                <a:ea typeface="Calibri" panose="020F0502020204030204" pitchFamily="34" charset="0"/>
                <a:cs typeface="Times New Roman"/>
              </a:rPr>
              <a:t>Efforts to Avoid Continuances.</a:t>
            </a:r>
            <a:r>
              <a:rPr lang="en-US" sz="2300">
                <a:effectLst/>
                <a:latin typeface="Calibri"/>
                <a:ea typeface="Calibri" panose="020F0502020204030204" pitchFamily="34" charset="0"/>
                <a:cs typeface="Times New Roman"/>
              </a:rPr>
              <a:t> To avoid continuances, trial courts should use all methods available to address the issues causing delay, including requiring depositions to preserve testimony, allowing remote appearances, and resolving conflicts with other judges as provided in the Florida Rules of General Practice and Judicial Administration.</a:t>
            </a:r>
          </a:p>
          <a:p>
            <a:pPr marL="0" marR="0" indent="457200" algn="just">
              <a:spcBef>
                <a:spcPts val="0"/>
              </a:spcBef>
              <a:spcAft>
                <a:spcPts val="1400"/>
              </a:spcAft>
            </a:pPr>
            <a:r>
              <a:rPr lang="en-US" sz="2300" b="1">
                <a:effectLst/>
                <a:latin typeface="Calibri"/>
                <a:ea typeface="Calibri" panose="020F0502020204030204" pitchFamily="34" charset="0"/>
                <a:cs typeface="Times New Roman"/>
              </a:rPr>
              <a:t>(f)</a:t>
            </a:r>
            <a:r>
              <a:rPr lang="en-US" sz="2300">
                <a:effectLst/>
                <a:latin typeface="Calibri"/>
                <a:ea typeface="Calibri" panose="020F0502020204030204" pitchFamily="34" charset="0"/>
                <a:cs typeface="Times New Roman"/>
              </a:rPr>
              <a:t>	</a:t>
            </a:r>
            <a:r>
              <a:rPr lang="en-US" sz="2300" b="1">
                <a:effectLst/>
                <a:latin typeface="Calibri"/>
                <a:ea typeface="Calibri" panose="020F0502020204030204" pitchFamily="34" charset="0"/>
                <a:cs typeface="Times New Roman"/>
              </a:rPr>
              <a:t>Setting Trial Date. </a:t>
            </a:r>
            <a:r>
              <a:rPr lang="en-US" sz="2300">
                <a:effectLst/>
                <a:latin typeface="Calibri"/>
                <a:ea typeface="Calibri" panose="020F0502020204030204" pitchFamily="34" charset="0"/>
                <a:cs typeface="Times New Roman"/>
              </a:rPr>
              <a:t>When possible, continued trial dates must be set in collaboration with attorneys and self-represented litigants as opposed to the issuance of unilateral dates by the court.</a:t>
            </a:r>
          </a:p>
          <a:p>
            <a:pPr marL="0" marR="0" indent="457200" algn="just">
              <a:spcBef>
                <a:spcPts val="0"/>
              </a:spcBef>
              <a:spcAft>
                <a:spcPts val="1400"/>
              </a:spcAft>
            </a:pPr>
            <a:r>
              <a:rPr lang="en-US" sz="2300" b="1">
                <a:effectLst/>
                <a:latin typeface="Calibri"/>
                <a:ea typeface="Calibri" panose="020F0502020204030204" pitchFamily="34" charset="0"/>
                <a:cs typeface="Times New Roman"/>
              </a:rPr>
              <a:t>(g)</a:t>
            </a:r>
            <a:r>
              <a:rPr lang="en-US" sz="2300">
                <a:effectLst/>
                <a:latin typeface="Calibri"/>
                <a:ea typeface="Calibri" panose="020F0502020204030204" pitchFamily="34" charset="0"/>
                <a:cs typeface="Times New Roman"/>
              </a:rPr>
              <a:t>	</a:t>
            </a:r>
            <a:r>
              <a:rPr lang="en-US" sz="2300" b="1">
                <a:effectLst/>
                <a:latin typeface="Calibri"/>
                <a:ea typeface="Calibri" panose="020F0502020204030204" pitchFamily="34" charset="0"/>
                <a:cs typeface="Times New Roman"/>
              </a:rPr>
              <a:t>Dilatory Conduct.</a:t>
            </a:r>
            <a:r>
              <a:rPr lang="en-US" sz="2300">
                <a:effectLst/>
                <a:latin typeface="Calibri"/>
                <a:ea typeface="Calibri" panose="020F0502020204030204" pitchFamily="34" charset="0"/>
                <a:cs typeface="Times New Roman"/>
              </a:rPr>
              <a:t> If a continuance is granted based on the dilatory conduct of an </a:t>
            </a:r>
            <a:r>
              <a:rPr lang="en-US" sz="2300">
                <a:effectLst/>
                <a:highlight>
                  <a:srgbClr val="FFFF00"/>
                </a:highlight>
                <a:latin typeface="Calibri"/>
                <a:ea typeface="Calibri" panose="020F0502020204030204" pitchFamily="34" charset="0"/>
                <a:cs typeface="Times New Roman"/>
              </a:rPr>
              <a:t>attorney or named party</a:t>
            </a:r>
            <a:r>
              <a:rPr lang="en-US" sz="2300">
                <a:effectLst/>
                <a:latin typeface="Calibri"/>
                <a:ea typeface="Calibri" panose="020F0502020204030204" pitchFamily="34" charset="0"/>
                <a:cs typeface="Times New Roman"/>
              </a:rPr>
              <a:t>, the court may impose sanctions on the attorney, the party, or both. </a:t>
            </a:r>
            <a:r>
              <a:rPr lang="en-US" sz="2300">
                <a:effectLst/>
                <a:highlight>
                  <a:srgbClr val="FFFF00"/>
                </a:highlight>
                <a:latin typeface="Calibri"/>
                <a:ea typeface="Calibri" panose="020F0502020204030204" pitchFamily="34" charset="0"/>
                <a:cs typeface="Times New Roman"/>
              </a:rPr>
              <a:t>[What about when a pro se party is the bad actor?]</a:t>
            </a:r>
          </a:p>
          <a:p>
            <a:pPr marL="0" marR="0" indent="457200" algn="just">
              <a:spcBef>
                <a:spcPts val="0"/>
              </a:spcBef>
              <a:spcAft>
                <a:spcPts val="1400"/>
              </a:spcAft>
            </a:pPr>
            <a:r>
              <a:rPr lang="en-US" sz="2300" b="1">
                <a:effectLst/>
                <a:latin typeface="Calibri"/>
                <a:ea typeface="Calibri" panose="020F0502020204030204" pitchFamily="34" charset="0"/>
                <a:cs typeface="Times New Roman"/>
              </a:rPr>
              <a:t>(h)</a:t>
            </a:r>
            <a:r>
              <a:rPr lang="en-US" sz="2300">
                <a:effectLst/>
                <a:latin typeface="Calibri"/>
                <a:ea typeface="Calibri" panose="020F0502020204030204" pitchFamily="34" charset="0"/>
                <a:cs typeface="Times New Roman"/>
              </a:rPr>
              <a:t>	</a:t>
            </a:r>
            <a:r>
              <a:rPr lang="en-US" sz="2300" b="1">
                <a:effectLst/>
                <a:latin typeface="Calibri"/>
                <a:ea typeface="Calibri" panose="020F0502020204030204" pitchFamily="34" charset="0"/>
                <a:cs typeface="Times New Roman"/>
              </a:rPr>
              <a:t>Order on Motion for Continuance.</a:t>
            </a:r>
            <a:r>
              <a:rPr lang="en-US" sz="2300">
                <a:effectLst/>
                <a:latin typeface="Calibri"/>
                <a:ea typeface="Calibri" panose="020F0502020204030204" pitchFamily="34" charset="0"/>
                <a:cs typeface="Times New Roman"/>
              </a:rPr>
              <a:t> When ruling on a motion to continue, the court must state, either on the record or in a written order, the factual basis for the ruling. An order granting a motion to continue must either set a new trial date or set a case management conference. If the trial is continued, the new trial should be set for the earliest date practicable. The order must reflect what further activity will or will not be permitted.</a:t>
            </a:r>
          </a:p>
        </p:txBody>
      </p:sp>
    </p:spTree>
    <p:extLst>
      <p:ext uri="{BB962C8B-B14F-4D97-AF65-F5344CB8AC3E}">
        <p14:creationId xmlns:p14="http://schemas.microsoft.com/office/powerpoint/2010/main" val="1258679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Isosceles Triangle 2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yellow characters&#10;&#10;Description automatically generated">
            <a:extLst>
              <a:ext uri="{FF2B5EF4-FFF2-40B4-BE49-F238E27FC236}">
                <a16:creationId xmlns:a16="http://schemas.microsoft.com/office/drawing/2014/main" id="{3E4AB1AA-D4EF-0B8A-28BC-7F08BD95C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976455"/>
            <a:ext cx="10905066" cy="4905089"/>
          </a:xfrm>
          <a:prstGeom prst="rect">
            <a:avLst/>
          </a:prstGeom>
          <a:ln>
            <a:noFill/>
          </a:ln>
        </p:spPr>
      </p:pic>
      <p:sp>
        <p:nvSpPr>
          <p:cNvPr id="27" name="Isosceles Triangle 2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B75B241-9F2C-E56F-07E2-5AE8C60F464A}"/>
              </a:ext>
            </a:extLst>
          </p:cNvPr>
          <p:cNvSpPr/>
          <p:nvPr/>
        </p:nvSpPr>
        <p:spPr>
          <a:xfrm>
            <a:off x="3606269" y="829589"/>
            <a:ext cx="4969630" cy="1200329"/>
          </a:xfrm>
          <a:prstGeom prst="rect">
            <a:avLst/>
          </a:prstGeom>
          <a:noFill/>
        </p:spPr>
        <p:txBody>
          <a:bodyPr wrap="none" lIns="91440" tIns="45720" rIns="91440" bIns="45720">
            <a:spAutoFit/>
          </a:bodyPr>
          <a:lstStyle/>
          <a:p>
            <a:pPr algn="ctr"/>
            <a:r>
              <a:rPr lang="en-US" sz="7200" b="1" cap="none" spc="0">
                <a:ln w="38100">
                  <a:solidFill>
                    <a:schemeClr val="tx1"/>
                  </a:solidFill>
                  <a:prstDash val="solid"/>
                </a:ln>
                <a:solidFill>
                  <a:schemeClr val="bg1"/>
                </a:solidFill>
                <a:effectLst>
                  <a:outerShdw blurRad="38100" dist="22860" dir="5400000" algn="tl" rotWithShape="0">
                    <a:srgbClr val="000000">
                      <a:alpha val="30000"/>
                    </a:srgbClr>
                  </a:outerShdw>
                </a:effectLst>
                <a:latin typeface="Britannic Bold" panose="020B0903060703020204" pitchFamily="34" charset="0"/>
              </a:rPr>
              <a:t>YOU DID IT!</a:t>
            </a:r>
          </a:p>
        </p:txBody>
      </p:sp>
    </p:spTree>
    <p:extLst>
      <p:ext uri="{BB962C8B-B14F-4D97-AF65-F5344CB8AC3E}">
        <p14:creationId xmlns:p14="http://schemas.microsoft.com/office/powerpoint/2010/main" val="31698620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DB49D3-0A97-0779-425D-C33A4E4AEBD5}"/>
              </a:ext>
            </a:extLst>
          </p:cNvPr>
          <p:cNvSpPr txBox="1"/>
          <p:nvPr/>
        </p:nvSpPr>
        <p:spPr>
          <a:xfrm>
            <a:off x="539804" y="246225"/>
            <a:ext cx="11229407" cy="6309420"/>
          </a:xfrm>
          <a:prstGeom prst="rect">
            <a:avLst/>
          </a:prstGeom>
          <a:noFill/>
        </p:spPr>
        <p:txBody>
          <a:bodyPr wrap="square" rtlCol="0">
            <a:spAutoFit/>
          </a:bodyPr>
          <a:lstStyle/>
          <a:p>
            <a:pPr algn="just"/>
            <a:r>
              <a:rPr lang="en-US" sz="2800"/>
              <a:t>Please, I beg you, SUBMIT A COMMENT!!!!  Tell the Court which Track you prefer.  Frankenstein parts if you want.  </a:t>
            </a:r>
          </a:p>
          <a:p>
            <a:pPr algn="just"/>
            <a:endParaRPr lang="en-US" sz="2800"/>
          </a:p>
          <a:p>
            <a:pPr algn="just"/>
            <a:endParaRPr lang="en-US" sz="2800"/>
          </a:p>
          <a:p>
            <a:pPr algn="just"/>
            <a:r>
              <a:rPr lang="en-US" sz="3600"/>
              <a:t>                  But please, please COMMENT!!</a:t>
            </a:r>
          </a:p>
          <a:p>
            <a:pPr algn="just"/>
            <a:endParaRPr lang="en-US" sz="2800"/>
          </a:p>
          <a:p>
            <a:pPr algn="just"/>
            <a:endParaRPr lang="en-US" sz="2800"/>
          </a:p>
          <a:p>
            <a:pPr algn="just"/>
            <a:endParaRPr lang="en-US" sz="2800"/>
          </a:p>
          <a:p>
            <a:pPr algn="just"/>
            <a:endParaRPr lang="en-US" sz="2800"/>
          </a:p>
          <a:p>
            <a:pPr algn="just"/>
            <a:endParaRPr lang="en-US" sz="2800"/>
          </a:p>
          <a:p>
            <a:pPr algn="just"/>
            <a:r>
              <a:rPr lang="en-US" sz="2800"/>
              <a:t>There are more rules coming.  I worry that the Court will feel like folks don’t care and make unilateral decisions.  </a:t>
            </a:r>
          </a:p>
          <a:p>
            <a:pPr algn="ctr"/>
            <a:r>
              <a:rPr lang="en-US" sz="2800"/>
              <a:t>We have been given a privilege.  </a:t>
            </a:r>
            <a:r>
              <a:rPr lang="en-US" sz="6000" b="1"/>
              <a:t>USE IT!!!</a:t>
            </a:r>
          </a:p>
        </p:txBody>
      </p:sp>
      <p:pic>
        <p:nvPicPr>
          <p:cNvPr id="5" name="Picture 4">
            <a:extLst>
              <a:ext uri="{FF2B5EF4-FFF2-40B4-BE49-F238E27FC236}">
                <a16:creationId xmlns:a16="http://schemas.microsoft.com/office/drawing/2014/main" id="{7A2DA475-5063-BA1E-8969-E5665CA3581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16678" y="938509"/>
            <a:ext cx="2849411" cy="3360843"/>
          </a:xfrm>
          <a:prstGeom prst="rect">
            <a:avLst/>
          </a:prstGeom>
        </p:spPr>
      </p:pic>
    </p:spTree>
    <p:extLst>
      <p:ext uri="{BB962C8B-B14F-4D97-AF65-F5344CB8AC3E}">
        <p14:creationId xmlns:p14="http://schemas.microsoft.com/office/powerpoint/2010/main" val="212705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anim calcmode="lin" valueType="num">
                                      <p:cBhvr additive="base">
                                        <p:cTn id="1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6EAD22-624D-19C0-4ECE-5CA155A65223}"/>
              </a:ext>
            </a:extLst>
          </p:cNvPr>
          <p:cNvSpPr txBox="1"/>
          <p:nvPr/>
        </p:nvSpPr>
        <p:spPr>
          <a:xfrm>
            <a:off x="1264522" y="822034"/>
            <a:ext cx="9505507" cy="5570756"/>
          </a:xfrm>
          <a:prstGeom prst="rect">
            <a:avLst/>
          </a:prstGeom>
          <a:noFill/>
        </p:spPr>
        <p:txBody>
          <a:bodyPr wrap="square">
            <a:spAutoFit/>
          </a:bodyPr>
          <a:lstStyle/>
          <a:p>
            <a:pPr algn="ctr"/>
            <a:r>
              <a:rPr lang="en-US" sz="6000" b="1" dirty="0"/>
              <a:t>The DEADLINE IS </a:t>
            </a:r>
          </a:p>
          <a:p>
            <a:pPr algn="ctr"/>
            <a:r>
              <a:rPr lang="en-US" sz="6000" b="1" dirty="0"/>
              <a:t>December 1.</a:t>
            </a:r>
          </a:p>
          <a:p>
            <a:pPr algn="just"/>
            <a:endParaRPr lang="en-US" sz="1800" dirty="0"/>
          </a:p>
          <a:p>
            <a:pPr algn="just"/>
            <a:endParaRPr lang="en-US" sz="1800" dirty="0"/>
          </a:p>
          <a:p>
            <a:pPr algn="just"/>
            <a:r>
              <a:rPr lang="en-US" sz="4000" dirty="0"/>
              <a:t>All you have to do is file it in the e-portal, Florida Supreme Court Case No. SC23-0962 (</a:t>
            </a:r>
            <a:r>
              <a:rPr lang="en-US" sz="4000" i="1" dirty="0"/>
              <a:t>In Re: Amendments to Florida Rules of Civil Procedure</a:t>
            </a:r>
            <a:r>
              <a:rPr lang="en-US" sz="4000" dirty="0"/>
              <a:t>).  Use Bookman Old Style Font, 14pt.</a:t>
            </a:r>
          </a:p>
        </p:txBody>
      </p:sp>
    </p:spTree>
    <p:extLst>
      <p:ext uri="{BB962C8B-B14F-4D97-AF65-F5344CB8AC3E}">
        <p14:creationId xmlns:p14="http://schemas.microsoft.com/office/powerpoint/2010/main" val="31344576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CDDC4E-BBE7-69A6-0A18-C27E0F6E977D}"/>
              </a:ext>
            </a:extLst>
          </p:cNvPr>
          <p:cNvSpPr txBox="1"/>
          <p:nvPr/>
        </p:nvSpPr>
        <p:spPr>
          <a:xfrm>
            <a:off x="1141228" y="197346"/>
            <a:ext cx="9909544" cy="6740307"/>
          </a:xfrm>
          <a:prstGeom prst="rect">
            <a:avLst/>
          </a:prstGeom>
          <a:noFill/>
        </p:spPr>
        <p:txBody>
          <a:bodyPr wrap="square">
            <a:spAutoFit/>
          </a:bodyPr>
          <a:lstStyle/>
          <a:p>
            <a:pPr algn="ctr"/>
            <a:r>
              <a:rPr lang="en-US" b="1" dirty="0"/>
              <a:t>IN THE SUPREME COURT OF FLORIDA </a:t>
            </a:r>
          </a:p>
          <a:p>
            <a:endParaRPr lang="en-US" dirty="0"/>
          </a:p>
          <a:p>
            <a:r>
              <a:rPr lang="en-US" dirty="0"/>
              <a:t>IN RE: AMENDMENTS TO THE FLORIDA </a:t>
            </a:r>
          </a:p>
          <a:p>
            <a:r>
              <a:rPr lang="en-US" dirty="0"/>
              <a:t>RULES OF CIVIL PROCEDURE (RULES 1.200, 		 CASE NO.:SC23-0962 </a:t>
            </a:r>
          </a:p>
          <a:p>
            <a:r>
              <a:rPr lang="en-US" dirty="0"/>
              <a:t>1.201, 1.280, 1.440, AND 1.460) </a:t>
            </a:r>
          </a:p>
          <a:p>
            <a:endParaRPr lang="en-US" dirty="0"/>
          </a:p>
          <a:p>
            <a:pPr algn="ctr"/>
            <a:r>
              <a:rPr lang="en-US" b="1" u="sng" dirty="0"/>
              <a:t>Comment of ____ Judicial Circuit.</a:t>
            </a:r>
          </a:p>
          <a:p>
            <a:pPr algn="ctr"/>
            <a:endParaRPr lang="en-US" b="1" u="sng" dirty="0"/>
          </a:p>
          <a:p>
            <a:r>
              <a:rPr lang="en-US" dirty="0"/>
              <a:t>	My name is John Doe.  I am [Chief/Administrative] judge in the ____ Judicial Circuit.  I have reviewed the proposed amendments to rules 1.200, 1.201, 1.280, 1.440 and 1.460 and discussed them with my colleagues here.</a:t>
            </a:r>
          </a:p>
          <a:p>
            <a:endParaRPr lang="en-US" dirty="0"/>
          </a:p>
          <a:p>
            <a:r>
              <a:rPr lang="en-US" dirty="0"/>
              <a:t>	[We prefer Track A/B.]</a:t>
            </a:r>
          </a:p>
          <a:p>
            <a:endParaRPr lang="en-US" dirty="0"/>
          </a:p>
          <a:p>
            <a:r>
              <a:rPr lang="en-US" dirty="0"/>
              <a:t>	[We</a:t>
            </a:r>
            <a:r>
              <a:rPr lang="en-US" sz="1800" dirty="0"/>
              <a:t> prefer the detail and flexibility of Track B except that I do not like the Trial Statement provision (subsection k).  [I believe it is unnecessary because trial judges create their own and that system is working well.  My vote is to implement Track B with subdivision k deleted.]</a:t>
            </a:r>
          </a:p>
          <a:p>
            <a:endParaRPr lang="en-US" sz="1800" dirty="0"/>
          </a:p>
          <a:p>
            <a:r>
              <a:rPr lang="en-US" dirty="0">
                <a:cs typeface="Calibri"/>
              </a:rPr>
              <a:t>	[We</a:t>
            </a:r>
            <a:r>
              <a:rPr lang="en-US" sz="1800" dirty="0"/>
              <a:t> prefer Track A except that I do not like its case management conference provision.  I believe it is unnecessarily complicated.  Subdivision (j) from </a:t>
            </a:r>
            <a:r>
              <a:rPr lang="en-US" dirty="0"/>
              <a:t>Track B accomplishes the same goals in a more simplistic, flexible way.  </a:t>
            </a:r>
            <a:r>
              <a:rPr lang="en-US" sz="1800" dirty="0"/>
              <a:t>My vote is for Track A but replace subdivision (c) in Track A with subdivision (j) from Track B.]</a:t>
            </a:r>
            <a:endParaRPr lang="en-US" sz="1800" dirty="0">
              <a:cs typeface="Calibri"/>
            </a:endParaRPr>
          </a:p>
          <a:p>
            <a:endParaRPr lang="en-US" dirty="0"/>
          </a:p>
          <a:p>
            <a:pPr algn="ctr"/>
            <a:r>
              <a:rPr lang="en-US" b="1" u="sng" dirty="0"/>
              <a:t>Certificate of Service</a:t>
            </a:r>
          </a:p>
        </p:txBody>
      </p:sp>
    </p:spTree>
    <p:extLst>
      <p:ext uri="{BB962C8B-B14F-4D97-AF65-F5344CB8AC3E}">
        <p14:creationId xmlns:p14="http://schemas.microsoft.com/office/powerpoint/2010/main" val="15082977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11">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C8E688-12A3-099D-0785-0FE42B3224D3}"/>
              </a:ext>
            </a:extLst>
          </p:cNvPr>
          <p:cNvPicPr>
            <a:picLocks noChangeAspect="1"/>
          </p:cNvPicPr>
          <p:nvPr/>
        </p:nvPicPr>
        <p:blipFill rotWithShape="1">
          <a:blip r:embed="rId2">
            <a:extLst>
              <a:ext uri="{28A0092B-C50C-407E-A947-70E740481C1C}">
                <a14:useLocalDpi xmlns:a14="http://schemas.microsoft.com/office/drawing/2010/main" val="0"/>
              </a:ext>
            </a:extLst>
          </a:blip>
          <a:srcRect t="20232" r="849" b="25672"/>
          <a:stretch/>
        </p:blipFill>
        <p:spPr>
          <a:xfrm>
            <a:off x="2325253" y="1190397"/>
            <a:ext cx="7477508" cy="4079694"/>
          </a:xfrm>
          <a:prstGeom prst="rect">
            <a:avLst/>
          </a:prstGeom>
        </p:spPr>
      </p:pic>
    </p:spTree>
    <p:extLst>
      <p:ext uri="{BB962C8B-B14F-4D97-AF65-F5344CB8AC3E}">
        <p14:creationId xmlns:p14="http://schemas.microsoft.com/office/powerpoint/2010/main" val="1099362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B25F24-0F6A-F952-24DB-2EA10348A4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11967" y="600862"/>
            <a:ext cx="7368065" cy="4912043"/>
          </a:xfrm>
          <a:prstGeom prst="rect">
            <a:avLst/>
          </a:prstGeom>
        </p:spPr>
      </p:pic>
      <p:sp>
        <p:nvSpPr>
          <p:cNvPr id="4" name="TextBox 3">
            <a:extLst>
              <a:ext uri="{FF2B5EF4-FFF2-40B4-BE49-F238E27FC236}">
                <a16:creationId xmlns:a16="http://schemas.microsoft.com/office/drawing/2014/main" id="{EE98AA41-7527-5F31-58FB-260849D49043}"/>
              </a:ext>
            </a:extLst>
          </p:cNvPr>
          <p:cNvSpPr txBox="1"/>
          <p:nvPr/>
        </p:nvSpPr>
        <p:spPr>
          <a:xfrm>
            <a:off x="901147" y="5556092"/>
            <a:ext cx="10389703" cy="707886"/>
          </a:xfrm>
          <a:prstGeom prst="rect">
            <a:avLst/>
          </a:prstGeom>
          <a:noFill/>
        </p:spPr>
        <p:txBody>
          <a:bodyPr wrap="square" rtlCol="0">
            <a:spAutoFit/>
          </a:bodyPr>
          <a:lstStyle/>
          <a:p>
            <a:pPr algn="ctr"/>
            <a:r>
              <a:rPr lang="en-US" sz="4000"/>
              <a:t>And that is how Track A and Track B were born.</a:t>
            </a:r>
          </a:p>
        </p:txBody>
      </p:sp>
    </p:spTree>
    <p:extLst>
      <p:ext uri="{BB962C8B-B14F-4D97-AF65-F5344CB8AC3E}">
        <p14:creationId xmlns:p14="http://schemas.microsoft.com/office/powerpoint/2010/main" val="2333036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9236B6-C0B4-4ECB-90B6-5F19A6605D5E}"/>
              </a:ext>
            </a:extLst>
          </p:cNvPr>
          <p:cNvSpPr txBox="1"/>
          <p:nvPr/>
        </p:nvSpPr>
        <p:spPr>
          <a:xfrm>
            <a:off x="781810" y="889843"/>
            <a:ext cx="10628380" cy="5078313"/>
          </a:xfrm>
          <a:prstGeom prst="rect">
            <a:avLst/>
          </a:prstGeom>
          <a:noFill/>
        </p:spPr>
        <p:txBody>
          <a:bodyPr wrap="square" lIns="91440" tIns="45720" rIns="91440" bIns="45720" rtlCol="0" anchor="t">
            <a:spAutoFit/>
          </a:bodyPr>
          <a:lstStyle/>
          <a:p>
            <a:pPr algn="just"/>
            <a:r>
              <a:rPr lang="en-US" sz="3600"/>
              <a:t>We thought the Court would pick one and submit it for comment.</a:t>
            </a:r>
            <a:endParaRPr lang="en-US" sz="3600">
              <a:cs typeface="Calibri" panose="020F0502020204030204"/>
            </a:endParaRPr>
          </a:p>
          <a:p>
            <a:pPr algn="just"/>
            <a:endParaRPr lang="en-US" sz="3600">
              <a:cs typeface="Calibri" panose="020F0502020204030204"/>
            </a:endParaRPr>
          </a:p>
          <a:p>
            <a:pPr algn="just"/>
            <a:r>
              <a:rPr lang="en-US" sz="3600"/>
              <a:t>They didn’t.</a:t>
            </a:r>
            <a:endParaRPr lang="en-US" sz="3600">
              <a:cs typeface="Calibri" panose="020F0502020204030204"/>
            </a:endParaRPr>
          </a:p>
          <a:p>
            <a:pPr algn="just"/>
            <a:endParaRPr lang="en-US" sz="3600">
              <a:cs typeface="Calibri" panose="020F0502020204030204"/>
            </a:endParaRPr>
          </a:p>
          <a:p>
            <a:pPr algn="just"/>
            <a:r>
              <a:rPr lang="en-US" sz="3600"/>
              <a:t>They are offering BOTH for comment and asking members of the Bar to submit comments about </a:t>
            </a:r>
            <a:r>
              <a:rPr lang="en-US" sz="3600" b="1" i="1"/>
              <a:t>what they want</a:t>
            </a:r>
            <a:r>
              <a:rPr lang="en-US" sz="3600"/>
              <a:t>.</a:t>
            </a:r>
            <a:endParaRPr lang="en-US" sz="3600">
              <a:cs typeface="Calibri" panose="020F0502020204030204"/>
            </a:endParaRPr>
          </a:p>
          <a:p>
            <a:pPr algn="just"/>
            <a:endParaRPr lang="en-US" sz="3600">
              <a:cs typeface="Calibri" panose="020F0502020204030204"/>
            </a:endParaRPr>
          </a:p>
        </p:txBody>
      </p:sp>
    </p:spTree>
    <p:extLst>
      <p:ext uri="{BB962C8B-B14F-4D97-AF65-F5344CB8AC3E}">
        <p14:creationId xmlns:p14="http://schemas.microsoft.com/office/powerpoint/2010/main" val="366522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circle(in)">
                                      <p:cBhvr>
                                        <p:cTn id="7" dur="2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 calcmode="lin" valueType="num">
                                      <p:cBhvr additive="base">
                                        <p:cTn id="1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11955</Words>
  <Application>Microsoft Office PowerPoint</Application>
  <PresentationFormat>Widescreen</PresentationFormat>
  <Paragraphs>439</Paragraphs>
  <Slides>78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78</vt:i4>
      </vt:variant>
    </vt:vector>
  </HeadingPairs>
  <TitlesOfParts>
    <vt:vector size="85" baseType="lpstr">
      <vt:lpstr>Arial</vt:lpstr>
      <vt:lpstr>Bookman Old Style</vt:lpstr>
      <vt:lpstr>Britannic Bold</vt:lpstr>
      <vt:lpstr>Calibri</vt:lpstr>
      <vt:lpstr>Calibri Light</vt:lpstr>
      <vt:lpstr>Walbaum Display Heavy</vt:lpstr>
      <vt:lpstr>Office Theme</vt:lpstr>
      <vt:lpstr>The First Batch  of New Rules of Civil Procedure: The things you need to know Plus Track A vs Track 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play a comparison game!</vt:lpstr>
      <vt:lpstr>Rule 1.200(b) – Case Track Assignment</vt:lpstr>
      <vt:lpstr>The case management order provision (sub c in Track A; sub d in Track B)</vt:lpstr>
      <vt:lpstr>Deadline enforcement/changes</vt:lpstr>
      <vt:lpstr>PowerPoint Presentation</vt:lpstr>
      <vt:lpstr>Changes to track assignment:</vt:lpstr>
      <vt:lpstr>Notices of unavailability (identical except for cross references to how to file a motion to change a deadline)</vt:lpstr>
      <vt:lpstr>NEW PROVISION!!! Identical in both rules! “Inability to meet case management deadlines” </vt:lpstr>
      <vt:lpstr>PowerPoint Presentation</vt:lpstr>
      <vt:lpstr>PowerPoint Presentation</vt:lpstr>
      <vt:lpstr>PowerPoint Presentation</vt:lpstr>
      <vt:lpstr>PowerPoint Presentation</vt:lpstr>
      <vt:lpstr>PowerPoint Presentation</vt:lpstr>
      <vt:lpstr>PowerPoint Presentation</vt:lpstr>
      <vt:lpstr>Both rules allow for forms to be created by the chief judges of each circuit</vt:lpstr>
      <vt:lpstr>Case Management Conferences – big differences</vt:lpstr>
      <vt:lpstr>PowerPoint Presentation</vt:lpstr>
      <vt:lpstr> This is where Track A micromanages, and Track B goes with a different approach:</vt:lpstr>
      <vt:lpstr>PowerPoint Presentation</vt:lpstr>
      <vt:lpstr>The miscellaneous provisions that only appear in their respective tracks:</vt:lpstr>
      <vt:lpstr>Identical provisions</vt:lpstr>
      <vt:lpstr>Substantive conferences just before trial (largely similar; differences are highlighted):</vt:lpstr>
      <vt:lpstr>PowerPoint Presentation</vt:lpstr>
      <vt:lpstr>PowerPoint Presentation</vt:lpstr>
      <vt:lpstr>Last provision (identical)</vt:lpstr>
      <vt:lpstr>The big differences:</vt:lpstr>
      <vt:lpstr>PowerPoint Presentation</vt:lpstr>
      <vt:lpstr>PowerPoint Presentation</vt:lpstr>
      <vt:lpstr>PowerPoint Presentation</vt:lpstr>
      <vt:lpstr>PowerPoint Presentation</vt:lpstr>
      <vt:lpstr>PowerPoint Presentation</vt:lpstr>
      <vt:lpstr>Identical save for the last sentence.</vt:lpstr>
      <vt:lpstr>BUT THEN…Track A allows the parties to designate a as matter complex without court involvement.  Track B requires a court order:</vt:lpstr>
      <vt:lpstr>Identical save for the last sentence:</vt:lpstr>
      <vt:lpstr>Ok.  This one is a big difference:</vt:lpstr>
      <vt:lpstr>The differences on rule 1.201</vt:lpstr>
      <vt:lpstr>PowerPoint Presentation</vt:lpstr>
      <vt:lpstr>PowerPoint Presentation</vt:lpstr>
      <vt:lpstr>PowerPoint Presentation</vt:lpstr>
      <vt:lpstr>PowerPoint Presentation</vt:lpstr>
      <vt:lpstr>The timing is where things get different: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First Batch of New Civil Procedure Rules: Track A vs Track B  </dc:title>
  <dc:creator>Maegen Peek Luka</dc:creator>
  <cp:lastModifiedBy>Maegen Peek Luka</cp:lastModifiedBy>
  <cp:revision>1</cp:revision>
  <dcterms:created xsi:type="dcterms:W3CDTF">2023-08-29T14:23:03Z</dcterms:created>
  <dcterms:modified xsi:type="dcterms:W3CDTF">2023-11-17T19:29:54Z</dcterms:modified>
</cp:coreProperties>
</file>